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30"/>
  </p:notesMasterIdLst>
  <p:sldIdLst>
    <p:sldId id="256" r:id="rId2"/>
    <p:sldId id="276" r:id="rId3"/>
    <p:sldId id="277" r:id="rId4"/>
    <p:sldId id="278" r:id="rId5"/>
    <p:sldId id="279" r:id="rId6"/>
    <p:sldId id="263" r:id="rId7"/>
    <p:sldId id="282" r:id="rId8"/>
    <p:sldId id="280" r:id="rId9"/>
    <p:sldId id="281" r:id="rId10"/>
    <p:sldId id="283" r:id="rId11"/>
    <p:sldId id="287" r:id="rId12"/>
    <p:sldId id="284" r:id="rId13"/>
    <p:sldId id="285" r:id="rId14"/>
    <p:sldId id="286" r:id="rId15"/>
    <p:sldId id="292" r:id="rId16"/>
    <p:sldId id="294" r:id="rId17"/>
    <p:sldId id="295" r:id="rId18"/>
    <p:sldId id="293" r:id="rId19"/>
    <p:sldId id="296" r:id="rId20"/>
    <p:sldId id="288" r:id="rId21"/>
    <p:sldId id="289" r:id="rId22"/>
    <p:sldId id="297" r:id="rId23"/>
    <p:sldId id="290" r:id="rId24"/>
    <p:sldId id="298" r:id="rId25"/>
    <p:sldId id="299" r:id="rId26"/>
    <p:sldId id="300" r:id="rId27"/>
    <p:sldId id="301" r:id="rId28"/>
    <p:sldId id="303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-84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9A9EBC-C587-4231-A526-85A5555F3DFE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9CC5CD-56B1-472E-9FD3-EB88C1C05B32}">
      <dgm:prSet phldrT="[Текст]" custT="1"/>
      <dgm:spPr/>
      <dgm:t>
        <a:bodyPr/>
        <a:lstStyle/>
        <a:p>
          <a:r>
            <a:rPr lang="ru-RU" sz="1800" dirty="0" err="1" smtClean="0">
              <a:solidFill>
                <a:schemeClr val="tx1"/>
              </a:solidFill>
            </a:rPr>
            <a:t>Направ-ления</a:t>
          </a:r>
          <a:endParaRPr lang="ru-RU" sz="1800" dirty="0">
            <a:solidFill>
              <a:schemeClr val="tx1"/>
            </a:solidFill>
          </a:endParaRPr>
        </a:p>
      </dgm:t>
    </dgm:pt>
    <dgm:pt modelId="{4AB81D63-7002-45A5-A619-AA5126B4D8BA}" type="parTrans" cxnId="{E578526D-85E6-42DA-83AF-C5AEFCDCC18C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1A8E6C4C-BFF7-47B8-A175-16A3517CE971}" type="sibTrans" cxnId="{E578526D-85E6-42DA-83AF-C5AEFCDCC18C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89B0D91D-D0E3-40DA-9136-F43665A3F97C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Индивиду-</a:t>
          </a:r>
          <a:r>
            <a:rPr lang="ru-RU" sz="1800" dirty="0" err="1" smtClean="0">
              <a:solidFill>
                <a:schemeClr val="tx1"/>
              </a:solidFill>
            </a:rPr>
            <a:t>альный</a:t>
          </a:r>
          <a:r>
            <a:rPr lang="ru-RU" sz="1800" dirty="0" smtClean="0">
              <a:solidFill>
                <a:schemeClr val="tx1"/>
              </a:solidFill>
            </a:rPr>
            <a:t> </a:t>
          </a:r>
          <a:r>
            <a:rPr lang="ru-RU" sz="1800" dirty="0" err="1" smtClean="0">
              <a:solidFill>
                <a:schemeClr val="tx1"/>
              </a:solidFill>
            </a:rPr>
            <a:t>образова</a:t>
          </a:r>
          <a:r>
            <a:rPr lang="ru-RU" sz="1800" dirty="0" smtClean="0">
              <a:solidFill>
                <a:schemeClr val="tx1"/>
              </a:solidFill>
            </a:rPr>
            <a:t>-тельный маршрут</a:t>
          </a:r>
          <a:endParaRPr lang="ru-RU" sz="1800" dirty="0">
            <a:solidFill>
              <a:schemeClr val="tx1"/>
            </a:solidFill>
          </a:endParaRPr>
        </a:p>
      </dgm:t>
    </dgm:pt>
    <dgm:pt modelId="{8C41F47F-996B-4633-8BB7-8C9B2A17013E}" type="parTrans" cxnId="{65096EC3-AAB5-4118-BE7A-8BEB90C1A839}">
      <dgm:prSet custT="1"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07C03A1B-4B18-4620-B08F-D0AC76FB49DC}" type="sibTrans" cxnId="{65096EC3-AAB5-4118-BE7A-8BEB90C1A839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A8985255-48C4-4E5A-8962-643F2A4F7755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Индивиду-</a:t>
          </a:r>
          <a:r>
            <a:rPr lang="ru-RU" sz="1800" dirty="0" err="1" smtClean="0">
              <a:solidFill>
                <a:schemeClr val="tx1"/>
              </a:solidFill>
            </a:rPr>
            <a:t>альная</a:t>
          </a:r>
          <a:r>
            <a:rPr lang="ru-RU" sz="1800" dirty="0" smtClean="0">
              <a:solidFill>
                <a:schemeClr val="tx1"/>
              </a:solidFill>
            </a:rPr>
            <a:t> </a:t>
          </a:r>
          <a:r>
            <a:rPr lang="ru-RU" sz="1800" dirty="0" err="1" smtClean="0">
              <a:solidFill>
                <a:schemeClr val="tx1"/>
              </a:solidFill>
            </a:rPr>
            <a:t>образова</a:t>
          </a:r>
          <a:r>
            <a:rPr lang="ru-RU" sz="1800" dirty="0" smtClean="0">
              <a:solidFill>
                <a:schemeClr val="tx1"/>
              </a:solidFill>
            </a:rPr>
            <a:t>-тельная программа</a:t>
          </a:r>
          <a:endParaRPr lang="ru-RU" sz="1800" dirty="0">
            <a:solidFill>
              <a:schemeClr val="tx1"/>
            </a:solidFill>
          </a:endParaRPr>
        </a:p>
      </dgm:t>
    </dgm:pt>
    <dgm:pt modelId="{2D912A58-EEA0-45AF-B4F9-0F74B44DB124}" type="parTrans" cxnId="{015C3D0D-89FD-420F-AA07-25873DF8055D}">
      <dgm:prSet custT="1"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CBB360E8-1690-43BF-AB22-4936EB8461BE}" type="sibTrans" cxnId="{015C3D0D-89FD-420F-AA07-25873DF8055D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E76025F0-6429-4715-96FC-DAFF5DE25AC3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Карта направлен-</a:t>
          </a:r>
          <a:r>
            <a:rPr lang="ru-RU" sz="1800" dirty="0" err="1" smtClean="0">
              <a:solidFill>
                <a:schemeClr val="tx1"/>
              </a:solidFill>
            </a:rPr>
            <a:t>ностей</a:t>
          </a:r>
          <a:r>
            <a:rPr lang="ru-RU" sz="1800" dirty="0" smtClean="0">
              <a:solidFill>
                <a:schemeClr val="tx1"/>
              </a:solidFill>
            </a:rPr>
            <a:t> </a:t>
          </a:r>
          <a:r>
            <a:rPr lang="ru-RU" sz="1800" dirty="0" err="1" smtClean="0">
              <a:solidFill>
                <a:schemeClr val="tx1"/>
              </a:solidFill>
            </a:rPr>
            <a:t>тьютори-алов</a:t>
          </a:r>
          <a:endParaRPr lang="ru-RU" sz="1800" dirty="0">
            <a:solidFill>
              <a:schemeClr val="tx1"/>
            </a:solidFill>
          </a:endParaRPr>
        </a:p>
      </dgm:t>
    </dgm:pt>
    <dgm:pt modelId="{DE75224B-AF5C-414A-90CD-37A8138CB17E}" type="parTrans" cxnId="{F37D374E-A38C-43D0-9FB6-E7A5258EB91E}">
      <dgm:prSet custT="1"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A856FD37-DA65-4C1E-B68F-9C6CEA20B7F4}" type="sibTrans" cxnId="{F37D374E-A38C-43D0-9FB6-E7A5258EB91E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F2D0B2D0-A753-4310-A405-357861E008A7}" type="pres">
      <dgm:prSet presAssocID="{C69A9EBC-C587-4231-A526-85A5555F3DF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F3955C-43E4-411D-A6E4-3367F8CA9C22}" type="pres">
      <dgm:prSet presAssocID="{829CC5CD-56B1-472E-9FD3-EB88C1C05B32}" presName="centerShape" presStyleLbl="node0" presStyleIdx="0" presStyleCnt="1"/>
      <dgm:spPr/>
      <dgm:t>
        <a:bodyPr/>
        <a:lstStyle/>
        <a:p>
          <a:endParaRPr lang="ru-RU"/>
        </a:p>
      </dgm:t>
    </dgm:pt>
    <dgm:pt modelId="{79D6704D-FDA0-49C4-AAB3-5508911C0485}" type="pres">
      <dgm:prSet presAssocID="{8C41F47F-996B-4633-8BB7-8C9B2A17013E}" presName="Name9" presStyleLbl="parChTrans1D2" presStyleIdx="0" presStyleCnt="3"/>
      <dgm:spPr/>
      <dgm:t>
        <a:bodyPr/>
        <a:lstStyle/>
        <a:p>
          <a:endParaRPr lang="ru-RU"/>
        </a:p>
      </dgm:t>
    </dgm:pt>
    <dgm:pt modelId="{81468466-8B58-4A09-A8E6-3C1F35B3EC14}" type="pres">
      <dgm:prSet presAssocID="{8C41F47F-996B-4633-8BB7-8C9B2A17013E}" presName="connTx" presStyleLbl="parChTrans1D2" presStyleIdx="0" presStyleCnt="3"/>
      <dgm:spPr/>
      <dgm:t>
        <a:bodyPr/>
        <a:lstStyle/>
        <a:p>
          <a:endParaRPr lang="ru-RU"/>
        </a:p>
      </dgm:t>
    </dgm:pt>
    <dgm:pt modelId="{17E04386-2EBA-4554-8E4B-EA682D3E1CF6}" type="pres">
      <dgm:prSet presAssocID="{89B0D91D-D0E3-40DA-9136-F43665A3F97C}" presName="node" presStyleLbl="node1" presStyleIdx="0" presStyleCnt="3" custScaleX="119071" custScaleY="1136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3AFD19-A17B-474F-A475-30021CAB6293}" type="pres">
      <dgm:prSet presAssocID="{2D912A58-EEA0-45AF-B4F9-0F74B44DB124}" presName="Name9" presStyleLbl="parChTrans1D2" presStyleIdx="1" presStyleCnt="3"/>
      <dgm:spPr/>
      <dgm:t>
        <a:bodyPr/>
        <a:lstStyle/>
        <a:p>
          <a:endParaRPr lang="ru-RU"/>
        </a:p>
      </dgm:t>
    </dgm:pt>
    <dgm:pt modelId="{DC9B363E-D385-4964-B71C-398E343CECF5}" type="pres">
      <dgm:prSet presAssocID="{2D912A58-EEA0-45AF-B4F9-0F74B44DB124}" presName="connTx" presStyleLbl="parChTrans1D2" presStyleIdx="1" presStyleCnt="3"/>
      <dgm:spPr/>
      <dgm:t>
        <a:bodyPr/>
        <a:lstStyle/>
        <a:p>
          <a:endParaRPr lang="ru-RU"/>
        </a:p>
      </dgm:t>
    </dgm:pt>
    <dgm:pt modelId="{44C60B63-86C5-4D1C-976A-98350B9DBBF1}" type="pres">
      <dgm:prSet presAssocID="{A8985255-48C4-4E5A-8962-643F2A4F7755}" presName="node" presStyleLbl="node1" presStyleIdx="1" presStyleCnt="3" custScaleX="113385" custScaleY="1169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04E446-D35F-4978-AEE5-B2A513CC573C}" type="pres">
      <dgm:prSet presAssocID="{DE75224B-AF5C-414A-90CD-37A8138CB17E}" presName="Name9" presStyleLbl="parChTrans1D2" presStyleIdx="2" presStyleCnt="3"/>
      <dgm:spPr/>
      <dgm:t>
        <a:bodyPr/>
        <a:lstStyle/>
        <a:p>
          <a:endParaRPr lang="ru-RU"/>
        </a:p>
      </dgm:t>
    </dgm:pt>
    <dgm:pt modelId="{5E1DE51D-CFE2-4235-BE19-284332A4A02D}" type="pres">
      <dgm:prSet presAssocID="{DE75224B-AF5C-414A-90CD-37A8138CB17E}" presName="connTx" presStyleLbl="parChTrans1D2" presStyleIdx="2" presStyleCnt="3"/>
      <dgm:spPr/>
      <dgm:t>
        <a:bodyPr/>
        <a:lstStyle/>
        <a:p>
          <a:endParaRPr lang="ru-RU"/>
        </a:p>
      </dgm:t>
    </dgm:pt>
    <dgm:pt modelId="{3C4B6C06-EFE0-4D61-A738-BFFE04A66248}" type="pres">
      <dgm:prSet presAssocID="{E76025F0-6429-4715-96FC-DAFF5DE25AC3}" presName="node" presStyleLbl="node1" presStyleIdx="2" presStyleCnt="3" custScaleX="115076" custScaleY="1142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860747-3915-417C-B0AD-8654995BF4C2}" type="presOf" srcId="{DE75224B-AF5C-414A-90CD-37A8138CB17E}" destId="{A704E446-D35F-4978-AEE5-B2A513CC573C}" srcOrd="0" destOrd="0" presId="urn:microsoft.com/office/officeart/2005/8/layout/radial1"/>
    <dgm:cxn modelId="{FAD01B3E-B9C1-4BDA-B2D9-FD4A8F071E65}" type="presOf" srcId="{A8985255-48C4-4E5A-8962-643F2A4F7755}" destId="{44C60B63-86C5-4D1C-976A-98350B9DBBF1}" srcOrd="0" destOrd="0" presId="urn:microsoft.com/office/officeart/2005/8/layout/radial1"/>
    <dgm:cxn modelId="{1688A6C3-9B97-49A2-851F-8D0B027849A3}" type="presOf" srcId="{89B0D91D-D0E3-40DA-9136-F43665A3F97C}" destId="{17E04386-2EBA-4554-8E4B-EA682D3E1CF6}" srcOrd="0" destOrd="0" presId="urn:microsoft.com/office/officeart/2005/8/layout/radial1"/>
    <dgm:cxn modelId="{E578526D-85E6-42DA-83AF-C5AEFCDCC18C}" srcId="{C69A9EBC-C587-4231-A526-85A5555F3DFE}" destId="{829CC5CD-56B1-472E-9FD3-EB88C1C05B32}" srcOrd="0" destOrd="0" parTransId="{4AB81D63-7002-45A5-A619-AA5126B4D8BA}" sibTransId="{1A8E6C4C-BFF7-47B8-A175-16A3517CE971}"/>
    <dgm:cxn modelId="{DDF95A0F-5A78-4B9D-914A-70AD3A49E7CB}" type="presOf" srcId="{8C41F47F-996B-4633-8BB7-8C9B2A17013E}" destId="{79D6704D-FDA0-49C4-AAB3-5508911C0485}" srcOrd="0" destOrd="0" presId="urn:microsoft.com/office/officeart/2005/8/layout/radial1"/>
    <dgm:cxn modelId="{DC03AADF-6526-4FED-AC71-8B0C7476570B}" type="presOf" srcId="{DE75224B-AF5C-414A-90CD-37A8138CB17E}" destId="{5E1DE51D-CFE2-4235-BE19-284332A4A02D}" srcOrd="1" destOrd="0" presId="urn:microsoft.com/office/officeart/2005/8/layout/radial1"/>
    <dgm:cxn modelId="{102516ED-31C9-4B38-8992-CF139ACFD0EC}" type="presOf" srcId="{2D912A58-EEA0-45AF-B4F9-0F74B44DB124}" destId="{DC9B363E-D385-4964-B71C-398E343CECF5}" srcOrd="1" destOrd="0" presId="urn:microsoft.com/office/officeart/2005/8/layout/radial1"/>
    <dgm:cxn modelId="{D8210468-E02B-48FC-B81A-11D20CF69B32}" type="presOf" srcId="{E76025F0-6429-4715-96FC-DAFF5DE25AC3}" destId="{3C4B6C06-EFE0-4D61-A738-BFFE04A66248}" srcOrd="0" destOrd="0" presId="urn:microsoft.com/office/officeart/2005/8/layout/radial1"/>
    <dgm:cxn modelId="{52CB2FF8-6F41-477F-B198-3A44A928CA9F}" type="presOf" srcId="{829CC5CD-56B1-472E-9FD3-EB88C1C05B32}" destId="{7DF3955C-43E4-411D-A6E4-3367F8CA9C22}" srcOrd="0" destOrd="0" presId="urn:microsoft.com/office/officeart/2005/8/layout/radial1"/>
    <dgm:cxn modelId="{2E8DDBCE-CE20-4875-8AB6-7EBC0C0C96CE}" type="presOf" srcId="{8C41F47F-996B-4633-8BB7-8C9B2A17013E}" destId="{81468466-8B58-4A09-A8E6-3C1F35B3EC14}" srcOrd="1" destOrd="0" presId="urn:microsoft.com/office/officeart/2005/8/layout/radial1"/>
    <dgm:cxn modelId="{015C3D0D-89FD-420F-AA07-25873DF8055D}" srcId="{829CC5CD-56B1-472E-9FD3-EB88C1C05B32}" destId="{A8985255-48C4-4E5A-8962-643F2A4F7755}" srcOrd="1" destOrd="0" parTransId="{2D912A58-EEA0-45AF-B4F9-0F74B44DB124}" sibTransId="{CBB360E8-1690-43BF-AB22-4936EB8461BE}"/>
    <dgm:cxn modelId="{F37D374E-A38C-43D0-9FB6-E7A5258EB91E}" srcId="{829CC5CD-56B1-472E-9FD3-EB88C1C05B32}" destId="{E76025F0-6429-4715-96FC-DAFF5DE25AC3}" srcOrd="2" destOrd="0" parTransId="{DE75224B-AF5C-414A-90CD-37A8138CB17E}" sibTransId="{A856FD37-DA65-4C1E-B68F-9C6CEA20B7F4}"/>
    <dgm:cxn modelId="{916CE173-9596-48A4-95D8-AC27AAB9CCAB}" type="presOf" srcId="{C69A9EBC-C587-4231-A526-85A5555F3DFE}" destId="{F2D0B2D0-A753-4310-A405-357861E008A7}" srcOrd="0" destOrd="0" presId="urn:microsoft.com/office/officeart/2005/8/layout/radial1"/>
    <dgm:cxn modelId="{65096EC3-AAB5-4118-BE7A-8BEB90C1A839}" srcId="{829CC5CD-56B1-472E-9FD3-EB88C1C05B32}" destId="{89B0D91D-D0E3-40DA-9136-F43665A3F97C}" srcOrd="0" destOrd="0" parTransId="{8C41F47F-996B-4633-8BB7-8C9B2A17013E}" sibTransId="{07C03A1B-4B18-4620-B08F-D0AC76FB49DC}"/>
    <dgm:cxn modelId="{F5F6B99F-4255-4E1C-829D-83E43877116D}" type="presOf" srcId="{2D912A58-EEA0-45AF-B4F9-0F74B44DB124}" destId="{3A3AFD19-A17B-474F-A475-30021CAB6293}" srcOrd="0" destOrd="0" presId="urn:microsoft.com/office/officeart/2005/8/layout/radial1"/>
    <dgm:cxn modelId="{793CC211-DF3C-435A-822E-91C32D6AFCE7}" type="presParOf" srcId="{F2D0B2D0-A753-4310-A405-357861E008A7}" destId="{7DF3955C-43E4-411D-A6E4-3367F8CA9C22}" srcOrd="0" destOrd="0" presId="urn:microsoft.com/office/officeart/2005/8/layout/radial1"/>
    <dgm:cxn modelId="{DC95A459-34DD-4441-B0F6-5D80EB37DFD8}" type="presParOf" srcId="{F2D0B2D0-A753-4310-A405-357861E008A7}" destId="{79D6704D-FDA0-49C4-AAB3-5508911C0485}" srcOrd="1" destOrd="0" presId="urn:microsoft.com/office/officeart/2005/8/layout/radial1"/>
    <dgm:cxn modelId="{A5461054-0FFB-4D69-A763-D8E38AB47BA5}" type="presParOf" srcId="{79D6704D-FDA0-49C4-AAB3-5508911C0485}" destId="{81468466-8B58-4A09-A8E6-3C1F35B3EC14}" srcOrd="0" destOrd="0" presId="urn:microsoft.com/office/officeart/2005/8/layout/radial1"/>
    <dgm:cxn modelId="{1C390A8E-7B1E-49FE-925F-1F2B86764B2C}" type="presParOf" srcId="{F2D0B2D0-A753-4310-A405-357861E008A7}" destId="{17E04386-2EBA-4554-8E4B-EA682D3E1CF6}" srcOrd="2" destOrd="0" presId="urn:microsoft.com/office/officeart/2005/8/layout/radial1"/>
    <dgm:cxn modelId="{1979BCAD-2EA1-4B1E-A2D8-2C7A901947F9}" type="presParOf" srcId="{F2D0B2D0-A753-4310-A405-357861E008A7}" destId="{3A3AFD19-A17B-474F-A475-30021CAB6293}" srcOrd="3" destOrd="0" presId="urn:microsoft.com/office/officeart/2005/8/layout/radial1"/>
    <dgm:cxn modelId="{6026AE63-FA13-4C68-B74C-480D0BF45C2D}" type="presParOf" srcId="{3A3AFD19-A17B-474F-A475-30021CAB6293}" destId="{DC9B363E-D385-4964-B71C-398E343CECF5}" srcOrd="0" destOrd="0" presId="urn:microsoft.com/office/officeart/2005/8/layout/radial1"/>
    <dgm:cxn modelId="{D60CEDAB-D002-4C91-9D02-16F004BEF17B}" type="presParOf" srcId="{F2D0B2D0-A753-4310-A405-357861E008A7}" destId="{44C60B63-86C5-4D1C-976A-98350B9DBBF1}" srcOrd="4" destOrd="0" presId="urn:microsoft.com/office/officeart/2005/8/layout/radial1"/>
    <dgm:cxn modelId="{40A8D9D3-ECAC-46CC-A9D6-3982A0E6F67F}" type="presParOf" srcId="{F2D0B2D0-A753-4310-A405-357861E008A7}" destId="{A704E446-D35F-4978-AEE5-B2A513CC573C}" srcOrd="5" destOrd="0" presId="urn:microsoft.com/office/officeart/2005/8/layout/radial1"/>
    <dgm:cxn modelId="{1048C267-6BC2-447C-9B5F-3258B7794603}" type="presParOf" srcId="{A704E446-D35F-4978-AEE5-B2A513CC573C}" destId="{5E1DE51D-CFE2-4235-BE19-284332A4A02D}" srcOrd="0" destOrd="0" presId="urn:microsoft.com/office/officeart/2005/8/layout/radial1"/>
    <dgm:cxn modelId="{17BCD064-451A-48D8-9477-5CB1C3269326}" type="presParOf" srcId="{F2D0B2D0-A753-4310-A405-357861E008A7}" destId="{3C4B6C06-EFE0-4D61-A738-BFFE04A66248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C5B83E-4D7A-4865-9322-0B84536F1DB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02075A-9B02-4E6B-9B42-27F692EDDAFC}">
      <dgm:prSet phldrT="[Текст]"/>
      <dgm:spPr/>
      <dgm:t>
        <a:bodyPr/>
        <a:lstStyle/>
        <a:p>
          <a:r>
            <a:rPr lang="ru-RU" dirty="0" smtClean="0"/>
            <a:t>Единая тема</a:t>
          </a:r>
          <a:endParaRPr lang="ru-RU" dirty="0"/>
        </a:p>
      </dgm:t>
    </dgm:pt>
    <dgm:pt modelId="{880C4C55-932A-4A7C-9B46-DF40D4C34F29}" type="parTrans" cxnId="{1969515A-9ECF-4895-8DBE-C8409D0E2ABD}">
      <dgm:prSet/>
      <dgm:spPr/>
      <dgm:t>
        <a:bodyPr/>
        <a:lstStyle/>
        <a:p>
          <a:endParaRPr lang="ru-RU"/>
        </a:p>
      </dgm:t>
    </dgm:pt>
    <dgm:pt modelId="{476D562D-359E-4B3A-8930-E2A0431004CC}" type="sibTrans" cxnId="{1969515A-9ECF-4895-8DBE-C8409D0E2ABD}">
      <dgm:prSet/>
      <dgm:spPr/>
      <dgm:t>
        <a:bodyPr/>
        <a:lstStyle/>
        <a:p>
          <a:endParaRPr lang="ru-RU"/>
        </a:p>
      </dgm:t>
    </dgm:pt>
    <dgm:pt modelId="{FDFFBCAA-2FFC-4FAC-ABA9-C089F3127EEF}">
      <dgm:prSet phldrT="[Текст]"/>
      <dgm:spPr/>
      <dgm:t>
        <a:bodyPr/>
        <a:lstStyle/>
        <a:p>
          <a:r>
            <a:rPr lang="ru-RU" dirty="0" smtClean="0"/>
            <a:t>Мероприятие 1</a:t>
          </a:r>
          <a:endParaRPr lang="ru-RU" dirty="0"/>
        </a:p>
      </dgm:t>
    </dgm:pt>
    <dgm:pt modelId="{4ABC70FB-6E22-464F-819E-79B6DFE5B8FA}" type="parTrans" cxnId="{5547D9B8-A6B2-4E04-BABC-A78B62777F5C}">
      <dgm:prSet/>
      <dgm:spPr/>
      <dgm:t>
        <a:bodyPr/>
        <a:lstStyle/>
        <a:p>
          <a:endParaRPr lang="ru-RU"/>
        </a:p>
      </dgm:t>
    </dgm:pt>
    <dgm:pt modelId="{5576B654-6693-4243-87A0-8E5C4517E670}" type="sibTrans" cxnId="{5547D9B8-A6B2-4E04-BABC-A78B62777F5C}">
      <dgm:prSet/>
      <dgm:spPr/>
      <dgm:t>
        <a:bodyPr/>
        <a:lstStyle/>
        <a:p>
          <a:endParaRPr lang="ru-RU"/>
        </a:p>
      </dgm:t>
    </dgm:pt>
    <dgm:pt modelId="{B6E8FCBF-082E-45F4-BF57-F27E205A3AA5}">
      <dgm:prSet phldrT="[Текст]"/>
      <dgm:spPr/>
      <dgm:t>
        <a:bodyPr/>
        <a:lstStyle/>
        <a:p>
          <a:r>
            <a:rPr lang="ru-RU" dirty="0" smtClean="0"/>
            <a:t>Мероприятие 2</a:t>
          </a:r>
          <a:endParaRPr lang="ru-RU" dirty="0"/>
        </a:p>
      </dgm:t>
    </dgm:pt>
    <dgm:pt modelId="{9E0CE0A7-4B27-46D5-A4A3-E4FB6FA917EC}" type="parTrans" cxnId="{99866592-FEFF-40D6-AB8C-FE7BBFCF6152}">
      <dgm:prSet/>
      <dgm:spPr/>
      <dgm:t>
        <a:bodyPr/>
        <a:lstStyle/>
        <a:p>
          <a:endParaRPr lang="ru-RU"/>
        </a:p>
      </dgm:t>
    </dgm:pt>
    <dgm:pt modelId="{708B30FC-6435-4B5F-A788-107444363848}" type="sibTrans" cxnId="{99866592-FEFF-40D6-AB8C-FE7BBFCF6152}">
      <dgm:prSet/>
      <dgm:spPr/>
      <dgm:t>
        <a:bodyPr/>
        <a:lstStyle/>
        <a:p>
          <a:endParaRPr lang="ru-RU"/>
        </a:p>
      </dgm:t>
    </dgm:pt>
    <dgm:pt modelId="{A2BDBA91-830B-4B8C-9B4E-A114125B50BB}">
      <dgm:prSet phldrT="[Текст]"/>
      <dgm:spPr/>
      <dgm:t>
        <a:bodyPr/>
        <a:lstStyle/>
        <a:p>
          <a:r>
            <a:rPr lang="ru-RU" dirty="0" smtClean="0"/>
            <a:t>Мероприятие 3</a:t>
          </a:r>
          <a:endParaRPr lang="ru-RU" dirty="0"/>
        </a:p>
      </dgm:t>
    </dgm:pt>
    <dgm:pt modelId="{B7C604A5-DBEF-4F30-B109-0D97C895DD17}" type="parTrans" cxnId="{9DDF52A5-2B84-4560-BA22-20DECEAC3B86}">
      <dgm:prSet/>
      <dgm:spPr/>
      <dgm:t>
        <a:bodyPr/>
        <a:lstStyle/>
        <a:p>
          <a:endParaRPr lang="ru-RU"/>
        </a:p>
      </dgm:t>
    </dgm:pt>
    <dgm:pt modelId="{0821D3BD-30D7-4FF4-814B-10EAAF7221D3}" type="sibTrans" cxnId="{9DDF52A5-2B84-4560-BA22-20DECEAC3B86}">
      <dgm:prSet/>
      <dgm:spPr/>
      <dgm:t>
        <a:bodyPr/>
        <a:lstStyle/>
        <a:p>
          <a:endParaRPr lang="ru-RU"/>
        </a:p>
      </dgm:t>
    </dgm:pt>
    <dgm:pt modelId="{D585D2D5-6392-4250-8D86-9DEF6FEA6E96}" type="pres">
      <dgm:prSet presAssocID="{B0C5B83E-4D7A-4865-9322-0B84536F1DB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ACE24EC-7FAF-47BE-A455-33249AEA4DA1}" type="pres">
      <dgm:prSet presAssocID="{1502075A-9B02-4E6B-9B42-27F692EDDAFC}" presName="hierRoot1" presStyleCnt="0">
        <dgm:presLayoutVars>
          <dgm:hierBranch val="init"/>
        </dgm:presLayoutVars>
      </dgm:prSet>
      <dgm:spPr/>
    </dgm:pt>
    <dgm:pt modelId="{A4DB55F0-5810-4F4D-B26B-EEA78DC2364F}" type="pres">
      <dgm:prSet presAssocID="{1502075A-9B02-4E6B-9B42-27F692EDDAFC}" presName="rootComposite1" presStyleCnt="0"/>
      <dgm:spPr/>
    </dgm:pt>
    <dgm:pt modelId="{F7068957-A1A7-4027-AD50-4DC0E33A4FBA}" type="pres">
      <dgm:prSet presAssocID="{1502075A-9B02-4E6B-9B42-27F692EDDAF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8656FA-532E-4FCA-BFC2-628D58183813}" type="pres">
      <dgm:prSet presAssocID="{1502075A-9B02-4E6B-9B42-27F692EDDAF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905E40E-771F-4709-8978-A4BFC9817287}" type="pres">
      <dgm:prSet presAssocID="{1502075A-9B02-4E6B-9B42-27F692EDDAFC}" presName="hierChild2" presStyleCnt="0"/>
      <dgm:spPr/>
    </dgm:pt>
    <dgm:pt modelId="{63682586-7802-49B9-A76A-543DF689E3F2}" type="pres">
      <dgm:prSet presAssocID="{4ABC70FB-6E22-464F-819E-79B6DFE5B8FA}" presName="Name37" presStyleLbl="parChTrans1D2" presStyleIdx="0" presStyleCnt="3"/>
      <dgm:spPr/>
      <dgm:t>
        <a:bodyPr/>
        <a:lstStyle/>
        <a:p>
          <a:endParaRPr lang="ru-RU"/>
        </a:p>
      </dgm:t>
    </dgm:pt>
    <dgm:pt modelId="{9EA280D7-3BF2-45AB-977B-950C150BAAFC}" type="pres">
      <dgm:prSet presAssocID="{FDFFBCAA-2FFC-4FAC-ABA9-C089F3127EEF}" presName="hierRoot2" presStyleCnt="0">
        <dgm:presLayoutVars>
          <dgm:hierBranch val="init"/>
        </dgm:presLayoutVars>
      </dgm:prSet>
      <dgm:spPr/>
    </dgm:pt>
    <dgm:pt modelId="{84735CF4-9E70-4386-9D28-07574472C686}" type="pres">
      <dgm:prSet presAssocID="{FDFFBCAA-2FFC-4FAC-ABA9-C089F3127EEF}" presName="rootComposite" presStyleCnt="0"/>
      <dgm:spPr/>
    </dgm:pt>
    <dgm:pt modelId="{B13B003C-8E21-49B5-B5F2-E6F192D30F83}" type="pres">
      <dgm:prSet presAssocID="{FDFFBCAA-2FFC-4FAC-ABA9-C089F3127EEF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778F6D-376B-4ABD-8608-C5C766B46B39}" type="pres">
      <dgm:prSet presAssocID="{FDFFBCAA-2FFC-4FAC-ABA9-C089F3127EEF}" presName="rootConnector" presStyleLbl="node2" presStyleIdx="0" presStyleCnt="3"/>
      <dgm:spPr/>
      <dgm:t>
        <a:bodyPr/>
        <a:lstStyle/>
        <a:p>
          <a:endParaRPr lang="ru-RU"/>
        </a:p>
      </dgm:t>
    </dgm:pt>
    <dgm:pt modelId="{324DB5C0-2C28-4BB6-89D6-367E05B9B4DF}" type="pres">
      <dgm:prSet presAssocID="{FDFFBCAA-2FFC-4FAC-ABA9-C089F3127EEF}" presName="hierChild4" presStyleCnt="0"/>
      <dgm:spPr/>
    </dgm:pt>
    <dgm:pt modelId="{850B2030-0032-4FDE-9E8C-1B20FDD3024E}" type="pres">
      <dgm:prSet presAssocID="{FDFFBCAA-2FFC-4FAC-ABA9-C089F3127EEF}" presName="hierChild5" presStyleCnt="0"/>
      <dgm:spPr/>
    </dgm:pt>
    <dgm:pt modelId="{2449261C-5E44-4A24-B913-F59F373BF8E0}" type="pres">
      <dgm:prSet presAssocID="{9E0CE0A7-4B27-46D5-A4A3-E4FB6FA917EC}" presName="Name37" presStyleLbl="parChTrans1D2" presStyleIdx="1" presStyleCnt="3"/>
      <dgm:spPr/>
      <dgm:t>
        <a:bodyPr/>
        <a:lstStyle/>
        <a:p>
          <a:endParaRPr lang="ru-RU"/>
        </a:p>
      </dgm:t>
    </dgm:pt>
    <dgm:pt modelId="{30EC753C-BF74-4EF5-B29D-115B5015F6F7}" type="pres">
      <dgm:prSet presAssocID="{B6E8FCBF-082E-45F4-BF57-F27E205A3AA5}" presName="hierRoot2" presStyleCnt="0">
        <dgm:presLayoutVars>
          <dgm:hierBranch val="init"/>
        </dgm:presLayoutVars>
      </dgm:prSet>
      <dgm:spPr/>
    </dgm:pt>
    <dgm:pt modelId="{CA807265-1D45-4C2E-A574-B9B02A30E19B}" type="pres">
      <dgm:prSet presAssocID="{B6E8FCBF-082E-45F4-BF57-F27E205A3AA5}" presName="rootComposite" presStyleCnt="0"/>
      <dgm:spPr/>
    </dgm:pt>
    <dgm:pt modelId="{F1B1A4A6-30B0-42D7-9B8B-54F1ED0BE3EC}" type="pres">
      <dgm:prSet presAssocID="{B6E8FCBF-082E-45F4-BF57-F27E205A3AA5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DB979E-73FA-4EC6-9387-1E264213FA91}" type="pres">
      <dgm:prSet presAssocID="{B6E8FCBF-082E-45F4-BF57-F27E205A3AA5}" presName="rootConnector" presStyleLbl="node2" presStyleIdx="1" presStyleCnt="3"/>
      <dgm:spPr/>
      <dgm:t>
        <a:bodyPr/>
        <a:lstStyle/>
        <a:p>
          <a:endParaRPr lang="ru-RU"/>
        </a:p>
      </dgm:t>
    </dgm:pt>
    <dgm:pt modelId="{08B36456-3431-4BB6-AC76-5B775738D765}" type="pres">
      <dgm:prSet presAssocID="{B6E8FCBF-082E-45F4-BF57-F27E205A3AA5}" presName="hierChild4" presStyleCnt="0"/>
      <dgm:spPr/>
    </dgm:pt>
    <dgm:pt modelId="{6A0FDB5D-5950-4FC5-A23B-C1D70E5065C7}" type="pres">
      <dgm:prSet presAssocID="{B6E8FCBF-082E-45F4-BF57-F27E205A3AA5}" presName="hierChild5" presStyleCnt="0"/>
      <dgm:spPr/>
    </dgm:pt>
    <dgm:pt modelId="{B8F471B6-098A-499D-BE63-6CE5F5337445}" type="pres">
      <dgm:prSet presAssocID="{B7C604A5-DBEF-4F30-B109-0D97C895DD17}" presName="Name37" presStyleLbl="parChTrans1D2" presStyleIdx="2" presStyleCnt="3"/>
      <dgm:spPr/>
      <dgm:t>
        <a:bodyPr/>
        <a:lstStyle/>
        <a:p>
          <a:endParaRPr lang="ru-RU"/>
        </a:p>
      </dgm:t>
    </dgm:pt>
    <dgm:pt modelId="{1E37CD0C-EC43-45CE-BC2C-2C6A1E93F98F}" type="pres">
      <dgm:prSet presAssocID="{A2BDBA91-830B-4B8C-9B4E-A114125B50BB}" presName="hierRoot2" presStyleCnt="0">
        <dgm:presLayoutVars>
          <dgm:hierBranch val="init"/>
        </dgm:presLayoutVars>
      </dgm:prSet>
      <dgm:spPr/>
    </dgm:pt>
    <dgm:pt modelId="{0014A4F7-78C0-4A88-955C-204300BC9071}" type="pres">
      <dgm:prSet presAssocID="{A2BDBA91-830B-4B8C-9B4E-A114125B50BB}" presName="rootComposite" presStyleCnt="0"/>
      <dgm:spPr/>
    </dgm:pt>
    <dgm:pt modelId="{F991EE92-1CAF-458D-8DF9-7CE882F2CCE6}" type="pres">
      <dgm:prSet presAssocID="{A2BDBA91-830B-4B8C-9B4E-A114125B50BB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6CCD97-8979-486D-AA5C-884E1FAAC06E}" type="pres">
      <dgm:prSet presAssocID="{A2BDBA91-830B-4B8C-9B4E-A114125B50BB}" presName="rootConnector" presStyleLbl="node2" presStyleIdx="2" presStyleCnt="3"/>
      <dgm:spPr/>
      <dgm:t>
        <a:bodyPr/>
        <a:lstStyle/>
        <a:p>
          <a:endParaRPr lang="ru-RU"/>
        </a:p>
      </dgm:t>
    </dgm:pt>
    <dgm:pt modelId="{96320FFF-BF84-45B0-90EB-DB51FCD33152}" type="pres">
      <dgm:prSet presAssocID="{A2BDBA91-830B-4B8C-9B4E-A114125B50BB}" presName="hierChild4" presStyleCnt="0"/>
      <dgm:spPr/>
    </dgm:pt>
    <dgm:pt modelId="{9F46BC16-6C3E-4B7E-A9A2-265B303C56C4}" type="pres">
      <dgm:prSet presAssocID="{A2BDBA91-830B-4B8C-9B4E-A114125B50BB}" presName="hierChild5" presStyleCnt="0"/>
      <dgm:spPr/>
    </dgm:pt>
    <dgm:pt modelId="{4632C32B-C969-4040-B312-E9F30C45EEDF}" type="pres">
      <dgm:prSet presAssocID="{1502075A-9B02-4E6B-9B42-27F692EDDAFC}" presName="hierChild3" presStyleCnt="0"/>
      <dgm:spPr/>
    </dgm:pt>
  </dgm:ptLst>
  <dgm:cxnLst>
    <dgm:cxn modelId="{F7C28F18-26FE-4777-AD6F-AE3D0E772200}" type="presOf" srcId="{1502075A-9B02-4E6B-9B42-27F692EDDAFC}" destId="{F7068957-A1A7-4027-AD50-4DC0E33A4FBA}" srcOrd="0" destOrd="0" presId="urn:microsoft.com/office/officeart/2005/8/layout/orgChart1"/>
    <dgm:cxn modelId="{DA3A8221-7067-4257-8EB3-759FEF36F89D}" type="presOf" srcId="{FDFFBCAA-2FFC-4FAC-ABA9-C089F3127EEF}" destId="{B13B003C-8E21-49B5-B5F2-E6F192D30F83}" srcOrd="0" destOrd="0" presId="urn:microsoft.com/office/officeart/2005/8/layout/orgChart1"/>
    <dgm:cxn modelId="{859E9FF6-2AC4-4FA9-A438-D47AFF78B680}" type="presOf" srcId="{FDFFBCAA-2FFC-4FAC-ABA9-C089F3127EEF}" destId="{70778F6D-376B-4ABD-8608-C5C766B46B39}" srcOrd="1" destOrd="0" presId="urn:microsoft.com/office/officeart/2005/8/layout/orgChart1"/>
    <dgm:cxn modelId="{7331874A-D948-4B2F-8735-B1AE61EA99A1}" type="presOf" srcId="{B0C5B83E-4D7A-4865-9322-0B84536F1DB4}" destId="{D585D2D5-6392-4250-8D86-9DEF6FEA6E96}" srcOrd="0" destOrd="0" presId="urn:microsoft.com/office/officeart/2005/8/layout/orgChart1"/>
    <dgm:cxn modelId="{0FACB96C-6158-4F0D-8851-0739F6AE3973}" type="presOf" srcId="{B6E8FCBF-082E-45F4-BF57-F27E205A3AA5}" destId="{F1B1A4A6-30B0-42D7-9B8B-54F1ED0BE3EC}" srcOrd="0" destOrd="0" presId="urn:microsoft.com/office/officeart/2005/8/layout/orgChart1"/>
    <dgm:cxn modelId="{9DDF52A5-2B84-4560-BA22-20DECEAC3B86}" srcId="{1502075A-9B02-4E6B-9B42-27F692EDDAFC}" destId="{A2BDBA91-830B-4B8C-9B4E-A114125B50BB}" srcOrd="2" destOrd="0" parTransId="{B7C604A5-DBEF-4F30-B109-0D97C895DD17}" sibTransId="{0821D3BD-30D7-4FF4-814B-10EAAF7221D3}"/>
    <dgm:cxn modelId="{29838567-4FC6-4245-B1F2-5D18F4A36054}" type="presOf" srcId="{1502075A-9B02-4E6B-9B42-27F692EDDAFC}" destId="{F78656FA-532E-4FCA-BFC2-628D58183813}" srcOrd="1" destOrd="0" presId="urn:microsoft.com/office/officeart/2005/8/layout/orgChart1"/>
    <dgm:cxn modelId="{053F5983-F67D-4FDD-9007-1A6C90B9DB3E}" type="presOf" srcId="{B6E8FCBF-082E-45F4-BF57-F27E205A3AA5}" destId="{4DDB979E-73FA-4EC6-9387-1E264213FA91}" srcOrd="1" destOrd="0" presId="urn:microsoft.com/office/officeart/2005/8/layout/orgChart1"/>
    <dgm:cxn modelId="{3F1FAD07-435B-466F-9330-1FCAB8FB5453}" type="presOf" srcId="{4ABC70FB-6E22-464F-819E-79B6DFE5B8FA}" destId="{63682586-7802-49B9-A76A-543DF689E3F2}" srcOrd="0" destOrd="0" presId="urn:microsoft.com/office/officeart/2005/8/layout/orgChart1"/>
    <dgm:cxn modelId="{99866592-FEFF-40D6-AB8C-FE7BBFCF6152}" srcId="{1502075A-9B02-4E6B-9B42-27F692EDDAFC}" destId="{B6E8FCBF-082E-45F4-BF57-F27E205A3AA5}" srcOrd="1" destOrd="0" parTransId="{9E0CE0A7-4B27-46D5-A4A3-E4FB6FA917EC}" sibTransId="{708B30FC-6435-4B5F-A788-107444363848}"/>
    <dgm:cxn modelId="{5547D9B8-A6B2-4E04-BABC-A78B62777F5C}" srcId="{1502075A-9B02-4E6B-9B42-27F692EDDAFC}" destId="{FDFFBCAA-2FFC-4FAC-ABA9-C089F3127EEF}" srcOrd="0" destOrd="0" parTransId="{4ABC70FB-6E22-464F-819E-79B6DFE5B8FA}" sibTransId="{5576B654-6693-4243-87A0-8E5C4517E670}"/>
    <dgm:cxn modelId="{1969515A-9ECF-4895-8DBE-C8409D0E2ABD}" srcId="{B0C5B83E-4D7A-4865-9322-0B84536F1DB4}" destId="{1502075A-9B02-4E6B-9B42-27F692EDDAFC}" srcOrd="0" destOrd="0" parTransId="{880C4C55-932A-4A7C-9B46-DF40D4C34F29}" sibTransId="{476D562D-359E-4B3A-8930-E2A0431004CC}"/>
    <dgm:cxn modelId="{35A64CC3-6488-4C8F-BE6F-D7198F8B5BE2}" type="presOf" srcId="{B7C604A5-DBEF-4F30-B109-0D97C895DD17}" destId="{B8F471B6-098A-499D-BE63-6CE5F5337445}" srcOrd="0" destOrd="0" presId="urn:microsoft.com/office/officeart/2005/8/layout/orgChart1"/>
    <dgm:cxn modelId="{DE274D0E-6643-44C8-ADC7-98933B7B2177}" type="presOf" srcId="{A2BDBA91-830B-4B8C-9B4E-A114125B50BB}" destId="{F991EE92-1CAF-458D-8DF9-7CE882F2CCE6}" srcOrd="0" destOrd="0" presId="urn:microsoft.com/office/officeart/2005/8/layout/orgChart1"/>
    <dgm:cxn modelId="{CA882493-357E-4751-B30B-E0A61BBD690E}" type="presOf" srcId="{9E0CE0A7-4B27-46D5-A4A3-E4FB6FA917EC}" destId="{2449261C-5E44-4A24-B913-F59F373BF8E0}" srcOrd="0" destOrd="0" presId="urn:microsoft.com/office/officeart/2005/8/layout/orgChart1"/>
    <dgm:cxn modelId="{7092F46C-B297-454F-8155-26050B3E9F96}" type="presOf" srcId="{A2BDBA91-830B-4B8C-9B4E-A114125B50BB}" destId="{CF6CCD97-8979-486D-AA5C-884E1FAAC06E}" srcOrd="1" destOrd="0" presId="urn:microsoft.com/office/officeart/2005/8/layout/orgChart1"/>
    <dgm:cxn modelId="{0001E426-B558-4A89-9DBF-474F21B0A2C4}" type="presParOf" srcId="{D585D2D5-6392-4250-8D86-9DEF6FEA6E96}" destId="{8ACE24EC-7FAF-47BE-A455-33249AEA4DA1}" srcOrd="0" destOrd="0" presId="urn:microsoft.com/office/officeart/2005/8/layout/orgChart1"/>
    <dgm:cxn modelId="{34DEA023-A579-42D0-808D-A5EC9A141035}" type="presParOf" srcId="{8ACE24EC-7FAF-47BE-A455-33249AEA4DA1}" destId="{A4DB55F0-5810-4F4D-B26B-EEA78DC2364F}" srcOrd="0" destOrd="0" presId="urn:microsoft.com/office/officeart/2005/8/layout/orgChart1"/>
    <dgm:cxn modelId="{90EAEF6D-6CCD-415F-A57C-F4CF6A68C09F}" type="presParOf" srcId="{A4DB55F0-5810-4F4D-B26B-EEA78DC2364F}" destId="{F7068957-A1A7-4027-AD50-4DC0E33A4FBA}" srcOrd="0" destOrd="0" presId="urn:microsoft.com/office/officeart/2005/8/layout/orgChart1"/>
    <dgm:cxn modelId="{8E690BB7-4193-4EE0-88D9-D1B0E5AF798A}" type="presParOf" srcId="{A4DB55F0-5810-4F4D-B26B-EEA78DC2364F}" destId="{F78656FA-532E-4FCA-BFC2-628D58183813}" srcOrd="1" destOrd="0" presId="urn:microsoft.com/office/officeart/2005/8/layout/orgChart1"/>
    <dgm:cxn modelId="{BD3A69BB-D454-4B30-BDF8-49AF8C374C73}" type="presParOf" srcId="{8ACE24EC-7FAF-47BE-A455-33249AEA4DA1}" destId="{A905E40E-771F-4709-8978-A4BFC9817287}" srcOrd="1" destOrd="0" presId="urn:microsoft.com/office/officeart/2005/8/layout/orgChart1"/>
    <dgm:cxn modelId="{463EBABE-7EC2-41AF-813A-18CF9D54F30E}" type="presParOf" srcId="{A905E40E-771F-4709-8978-A4BFC9817287}" destId="{63682586-7802-49B9-A76A-543DF689E3F2}" srcOrd="0" destOrd="0" presId="urn:microsoft.com/office/officeart/2005/8/layout/orgChart1"/>
    <dgm:cxn modelId="{D4F78626-212A-424A-A9FF-3699CF8DDA6E}" type="presParOf" srcId="{A905E40E-771F-4709-8978-A4BFC9817287}" destId="{9EA280D7-3BF2-45AB-977B-950C150BAAFC}" srcOrd="1" destOrd="0" presId="urn:microsoft.com/office/officeart/2005/8/layout/orgChart1"/>
    <dgm:cxn modelId="{77BC93CA-3399-4058-A0C0-25B6357F4089}" type="presParOf" srcId="{9EA280D7-3BF2-45AB-977B-950C150BAAFC}" destId="{84735CF4-9E70-4386-9D28-07574472C686}" srcOrd="0" destOrd="0" presId="urn:microsoft.com/office/officeart/2005/8/layout/orgChart1"/>
    <dgm:cxn modelId="{10FE4881-D7A6-4F3C-859D-D292F4BF7CE3}" type="presParOf" srcId="{84735CF4-9E70-4386-9D28-07574472C686}" destId="{B13B003C-8E21-49B5-B5F2-E6F192D30F83}" srcOrd="0" destOrd="0" presId="urn:microsoft.com/office/officeart/2005/8/layout/orgChart1"/>
    <dgm:cxn modelId="{0152A4E2-F0F4-4CE1-9256-1347E0630B49}" type="presParOf" srcId="{84735CF4-9E70-4386-9D28-07574472C686}" destId="{70778F6D-376B-4ABD-8608-C5C766B46B39}" srcOrd="1" destOrd="0" presId="urn:microsoft.com/office/officeart/2005/8/layout/orgChart1"/>
    <dgm:cxn modelId="{97EE8BD3-ECFD-4B18-85DE-F1CED24206B0}" type="presParOf" srcId="{9EA280D7-3BF2-45AB-977B-950C150BAAFC}" destId="{324DB5C0-2C28-4BB6-89D6-367E05B9B4DF}" srcOrd="1" destOrd="0" presId="urn:microsoft.com/office/officeart/2005/8/layout/orgChart1"/>
    <dgm:cxn modelId="{7B9C3B5B-5D0F-44CC-A8AE-56453ADF8918}" type="presParOf" srcId="{9EA280D7-3BF2-45AB-977B-950C150BAAFC}" destId="{850B2030-0032-4FDE-9E8C-1B20FDD3024E}" srcOrd="2" destOrd="0" presId="urn:microsoft.com/office/officeart/2005/8/layout/orgChart1"/>
    <dgm:cxn modelId="{E4BEEF1F-D88A-4F24-ACE0-8054C3195F5C}" type="presParOf" srcId="{A905E40E-771F-4709-8978-A4BFC9817287}" destId="{2449261C-5E44-4A24-B913-F59F373BF8E0}" srcOrd="2" destOrd="0" presId="urn:microsoft.com/office/officeart/2005/8/layout/orgChart1"/>
    <dgm:cxn modelId="{381D7929-C53D-4B17-90F0-13ACDCFE0C38}" type="presParOf" srcId="{A905E40E-771F-4709-8978-A4BFC9817287}" destId="{30EC753C-BF74-4EF5-B29D-115B5015F6F7}" srcOrd="3" destOrd="0" presId="urn:microsoft.com/office/officeart/2005/8/layout/orgChart1"/>
    <dgm:cxn modelId="{873DDB54-1945-4078-9961-1D23EC155362}" type="presParOf" srcId="{30EC753C-BF74-4EF5-B29D-115B5015F6F7}" destId="{CA807265-1D45-4C2E-A574-B9B02A30E19B}" srcOrd="0" destOrd="0" presId="urn:microsoft.com/office/officeart/2005/8/layout/orgChart1"/>
    <dgm:cxn modelId="{085E7B9D-A3B5-4532-97A2-221D1CA3A490}" type="presParOf" srcId="{CA807265-1D45-4C2E-A574-B9B02A30E19B}" destId="{F1B1A4A6-30B0-42D7-9B8B-54F1ED0BE3EC}" srcOrd="0" destOrd="0" presId="urn:microsoft.com/office/officeart/2005/8/layout/orgChart1"/>
    <dgm:cxn modelId="{716A085C-F2E4-44BE-A5AA-EF99FEB05F4E}" type="presParOf" srcId="{CA807265-1D45-4C2E-A574-B9B02A30E19B}" destId="{4DDB979E-73FA-4EC6-9387-1E264213FA91}" srcOrd="1" destOrd="0" presId="urn:microsoft.com/office/officeart/2005/8/layout/orgChart1"/>
    <dgm:cxn modelId="{FC7FC4E3-50CB-496F-8D14-A9BB3B093C8B}" type="presParOf" srcId="{30EC753C-BF74-4EF5-B29D-115B5015F6F7}" destId="{08B36456-3431-4BB6-AC76-5B775738D765}" srcOrd="1" destOrd="0" presId="urn:microsoft.com/office/officeart/2005/8/layout/orgChart1"/>
    <dgm:cxn modelId="{5B3E72E9-6106-4B17-8DA5-D84BF1B220DD}" type="presParOf" srcId="{30EC753C-BF74-4EF5-B29D-115B5015F6F7}" destId="{6A0FDB5D-5950-4FC5-A23B-C1D70E5065C7}" srcOrd="2" destOrd="0" presId="urn:microsoft.com/office/officeart/2005/8/layout/orgChart1"/>
    <dgm:cxn modelId="{8304A264-EBF8-4EA8-A3B6-C137715C5D4D}" type="presParOf" srcId="{A905E40E-771F-4709-8978-A4BFC9817287}" destId="{B8F471B6-098A-499D-BE63-6CE5F5337445}" srcOrd="4" destOrd="0" presId="urn:microsoft.com/office/officeart/2005/8/layout/orgChart1"/>
    <dgm:cxn modelId="{076B8F7F-DD0C-40FC-B85B-91ADEF2CE231}" type="presParOf" srcId="{A905E40E-771F-4709-8978-A4BFC9817287}" destId="{1E37CD0C-EC43-45CE-BC2C-2C6A1E93F98F}" srcOrd="5" destOrd="0" presId="urn:microsoft.com/office/officeart/2005/8/layout/orgChart1"/>
    <dgm:cxn modelId="{3EBEF1DC-7C13-48EF-8979-38544A36BFC0}" type="presParOf" srcId="{1E37CD0C-EC43-45CE-BC2C-2C6A1E93F98F}" destId="{0014A4F7-78C0-4A88-955C-204300BC9071}" srcOrd="0" destOrd="0" presId="urn:microsoft.com/office/officeart/2005/8/layout/orgChart1"/>
    <dgm:cxn modelId="{42A85B2D-A781-4C40-8167-55989CA55758}" type="presParOf" srcId="{0014A4F7-78C0-4A88-955C-204300BC9071}" destId="{F991EE92-1CAF-458D-8DF9-7CE882F2CCE6}" srcOrd="0" destOrd="0" presId="urn:microsoft.com/office/officeart/2005/8/layout/orgChart1"/>
    <dgm:cxn modelId="{F443408D-2428-48DA-9867-206C434C84DB}" type="presParOf" srcId="{0014A4F7-78C0-4A88-955C-204300BC9071}" destId="{CF6CCD97-8979-486D-AA5C-884E1FAAC06E}" srcOrd="1" destOrd="0" presId="urn:microsoft.com/office/officeart/2005/8/layout/orgChart1"/>
    <dgm:cxn modelId="{6EB7498A-6F7A-495E-95BC-418FF6DA764C}" type="presParOf" srcId="{1E37CD0C-EC43-45CE-BC2C-2C6A1E93F98F}" destId="{96320FFF-BF84-45B0-90EB-DB51FCD33152}" srcOrd="1" destOrd="0" presId="urn:microsoft.com/office/officeart/2005/8/layout/orgChart1"/>
    <dgm:cxn modelId="{29F0D89C-519F-4826-B813-7843BCD8614E}" type="presParOf" srcId="{1E37CD0C-EC43-45CE-BC2C-2C6A1E93F98F}" destId="{9F46BC16-6C3E-4B7E-A9A2-265B303C56C4}" srcOrd="2" destOrd="0" presId="urn:microsoft.com/office/officeart/2005/8/layout/orgChart1"/>
    <dgm:cxn modelId="{86CC26BD-A808-4C1E-9751-3D2289CBD3CD}" type="presParOf" srcId="{8ACE24EC-7FAF-47BE-A455-33249AEA4DA1}" destId="{4632C32B-C969-4040-B312-E9F30C45EED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C5B83E-4D7A-4865-9322-0B84536F1DB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02075A-9B02-4E6B-9B42-27F692EDDAFC}">
      <dgm:prSet phldrT="[Текст]"/>
      <dgm:spPr/>
      <dgm:t>
        <a:bodyPr/>
        <a:lstStyle/>
        <a:p>
          <a:r>
            <a:rPr lang="ru-RU" dirty="0" smtClean="0"/>
            <a:t>Единая задача</a:t>
          </a:r>
          <a:endParaRPr lang="ru-RU" dirty="0"/>
        </a:p>
      </dgm:t>
    </dgm:pt>
    <dgm:pt modelId="{880C4C55-932A-4A7C-9B46-DF40D4C34F29}" type="parTrans" cxnId="{1969515A-9ECF-4895-8DBE-C8409D0E2ABD}">
      <dgm:prSet/>
      <dgm:spPr/>
      <dgm:t>
        <a:bodyPr/>
        <a:lstStyle/>
        <a:p>
          <a:endParaRPr lang="ru-RU"/>
        </a:p>
      </dgm:t>
    </dgm:pt>
    <dgm:pt modelId="{476D562D-359E-4B3A-8930-E2A0431004CC}" type="sibTrans" cxnId="{1969515A-9ECF-4895-8DBE-C8409D0E2ABD}">
      <dgm:prSet/>
      <dgm:spPr/>
      <dgm:t>
        <a:bodyPr/>
        <a:lstStyle/>
        <a:p>
          <a:endParaRPr lang="ru-RU"/>
        </a:p>
      </dgm:t>
    </dgm:pt>
    <dgm:pt modelId="{FDFFBCAA-2FFC-4FAC-ABA9-C089F3127EEF}">
      <dgm:prSet phldrT="[Текст]"/>
      <dgm:spPr/>
      <dgm:t>
        <a:bodyPr/>
        <a:lstStyle/>
        <a:p>
          <a:r>
            <a:rPr lang="ru-RU" dirty="0" smtClean="0"/>
            <a:t>Шаг 1</a:t>
          </a:r>
          <a:endParaRPr lang="ru-RU" dirty="0"/>
        </a:p>
      </dgm:t>
    </dgm:pt>
    <dgm:pt modelId="{4ABC70FB-6E22-464F-819E-79B6DFE5B8FA}" type="parTrans" cxnId="{5547D9B8-A6B2-4E04-BABC-A78B62777F5C}">
      <dgm:prSet/>
      <dgm:spPr/>
      <dgm:t>
        <a:bodyPr/>
        <a:lstStyle/>
        <a:p>
          <a:endParaRPr lang="ru-RU"/>
        </a:p>
      </dgm:t>
    </dgm:pt>
    <dgm:pt modelId="{5576B654-6693-4243-87A0-8E5C4517E670}" type="sibTrans" cxnId="{5547D9B8-A6B2-4E04-BABC-A78B62777F5C}">
      <dgm:prSet/>
      <dgm:spPr/>
      <dgm:t>
        <a:bodyPr/>
        <a:lstStyle/>
        <a:p>
          <a:endParaRPr lang="ru-RU"/>
        </a:p>
      </dgm:t>
    </dgm:pt>
    <dgm:pt modelId="{B6E8FCBF-082E-45F4-BF57-F27E205A3AA5}">
      <dgm:prSet phldrT="[Текст]"/>
      <dgm:spPr/>
      <dgm:t>
        <a:bodyPr/>
        <a:lstStyle/>
        <a:p>
          <a:r>
            <a:rPr lang="ru-RU" dirty="0" smtClean="0"/>
            <a:t>Шаг 2</a:t>
          </a:r>
          <a:endParaRPr lang="ru-RU" dirty="0"/>
        </a:p>
      </dgm:t>
    </dgm:pt>
    <dgm:pt modelId="{9E0CE0A7-4B27-46D5-A4A3-E4FB6FA917EC}" type="parTrans" cxnId="{99866592-FEFF-40D6-AB8C-FE7BBFCF6152}">
      <dgm:prSet/>
      <dgm:spPr/>
      <dgm:t>
        <a:bodyPr/>
        <a:lstStyle/>
        <a:p>
          <a:endParaRPr lang="ru-RU"/>
        </a:p>
      </dgm:t>
    </dgm:pt>
    <dgm:pt modelId="{708B30FC-6435-4B5F-A788-107444363848}" type="sibTrans" cxnId="{99866592-FEFF-40D6-AB8C-FE7BBFCF6152}">
      <dgm:prSet/>
      <dgm:spPr/>
      <dgm:t>
        <a:bodyPr/>
        <a:lstStyle/>
        <a:p>
          <a:endParaRPr lang="ru-RU"/>
        </a:p>
      </dgm:t>
    </dgm:pt>
    <dgm:pt modelId="{A2BDBA91-830B-4B8C-9B4E-A114125B50BB}">
      <dgm:prSet phldrT="[Текст]"/>
      <dgm:spPr/>
      <dgm:t>
        <a:bodyPr/>
        <a:lstStyle/>
        <a:p>
          <a:r>
            <a:rPr lang="ru-RU" dirty="0" smtClean="0"/>
            <a:t>Шаг 3</a:t>
          </a:r>
          <a:endParaRPr lang="ru-RU" dirty="0"/>
        </a:p>
      </dgm:t>
    </dgm:pt>
    <dgm:pt modelId="{B7C604A5-DBEF-4F30-B109-0D97C895DD17}" type="parTrans" cxnId="{9DDF52A5-2B84-4560-BA22-20DECEAC3B86}">
      <dgm:prSet/>
      <dgm:spPr/>
      <dgm:t>
        <a:bodyPr/>
        <a:lstStyle/>
        <a:p>
          <a:endParaRPr lang="ru-RU"/>
        </a:p>
      </dgm:t>
    </dgm:pt>
    <dgm:pt modelId="{0821D3BD-30D7-4FF4-814B-10EAAF7221D3}" type="sibTrans" cxnId="{9DDF52A5-2B84-4560-BA22-20DECEAC3B86}">
      <dgm:prSet/>
      <dgm:spPr/>
      <dgm:t>
        <a:bodyPr/>
        <a:lstStyle/>
        <a:p>
          <a:endParaRPr lang="ru-RU"/>
        </a:p>
      </dgm:t>
    </dgm:pt>
    <dgm:pt modelId="{D585D2D5-6392-4250-8D86-9DEF6FEA6E96}" type="pres">
      <dgm:prSet presAssocID="{B0C5B83E-4D7A-4865-9322-0B84536F1DB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ACE24EC-7FAF-47BE-A455-33249AEA4DA1}" type="pres">
      <dgm:prSet presAssocID="{1502075A-9B02-4E6B-9B42-27F692EDDAFC}" presName="hierRoot1" presStyleCnt="0">
        <dgm:presLayoutVars>
          <dgm:hierBranch val="init"/>
        </dgm:presLayoutVars>
      </dgm:prSet>
      <dgm:spPr/>
    </dgm:pt>
    <dgm:pt modelId="{A4DB55F0-5810-4F4D-B26B-EEA78DC2364F}" type="pres">
      <dgm:prSet presAssocID="{1502075A-9B02-4E6B-9B42-27F692EDDAFC}" presName="rootComposite1" presStyleCnt="0"/>
      <dgm:spPr/>
    </dgm:pt>
    <dgm:pt modelId="{F7068957-A1A7-4027-AD50-4DC0E33A4FBA}" type="pres">
      <dgm:prSet presAssocID="{1502075A-9B02-4E6B-9B42-27F692EDDAF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8656FA-532E-4FCA-BFC2-628D58183813}" type="pres">
      <dgm:prSet presAssocID="{1502075A-9B02-4E6B-9B42-27F692EDDAF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905E40E-771F-4709-8978-A4BFC9817287}" type="pres">
      <dgm:prSet presAssocID="{1502075A-9B02-4E6B-9B42-27F692EDDAFC}" presName="hierChild2" presStyleCnt="0"/>
      <dgm:spPr/>
    </dgm:pt>
    <dgm:pt modelId="{63682586-7802-49B9-A76A-543DF689E3F2}" type="pres">
      <dgm:prSet presAssocID="{4ABC70FB-6E22-464F-819E-79B6DFE5B8FA}" presName="Name37" presStyleLbl="parChTrans1D2" presStyleIdx="0" presStyleCnt="3"/>
      <dgm:spPr/>
      <dgm:t>
        <a:bodyPr/>
        <a:lstStyle/>
        <a:p>
          <a:endParaRPr lang="ru-RU"/>
        </a:p>
      </dgm:t>
    </dgm:pt>
    <dgm:pt modelId="{9EA280D7-3BF2-45AB-977B-950C150BAAFC}" type="pres">
      <dgm:prSet presAssocID="{FDFFBCAA-2FFC-4FAC-ABA9-C089F3127EEF}" presName="hierRoot2" presStyleCnt="0">
        <dgm:presLayoutVars>
          <dgm:hierBranch val="init"/>
        </dgm:presLayoutVars>
      </dgm:prSet>
      <dgm:spPr/>
    </dgm:pt>
    <dgm:pt modelId="{84735CF4-9E70-4386-9D28-07574472C686}" type="pres">
      <dgm:prSet presAssocID="{FDFFBCAA-2FFC-4FAC-ABA9-C089F3127EEF}" presName="rootComposite" presStyleCnt="0"/>
      <dgm:spPr/>
    </dgm:pt>
    <dgm:pt modelId="{B13B003C-8E21-49B5-B5F2-E6F192D30F83}" type="pres">
      <dgm:prSet presAssocID="{FDFFBCAA-2FFC-4FAC-ABA9-C089F3127EEF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778F6D-376B-4ABD-8608-C5C766B46B39}" type="pres">
      <dgm:prSet presAssocID="{FDFFBCAA-2FFC-4FAC-ABA9-C089F3127EEF}" presName="rootConnector" presStyleLbl="node2" presStyleIdx="0" presStyleCnt="3"/>
      <dgm:spPr/>
      <dgm:t>
        <a:bodyPr/>
        <a:lstStyle/>
        <a:p>
          <a:endParaRPr lang="ru-RU"/>
        </a:p>
      </dgm:t>
    </dgm:pt>
    <dgm:pt modelId="{324DB5C0-2C28-4BB6-89D6-367E05B9B4DF}" type="pres">
      <dgm:prSet presAssocID="{FDFFBCAA-2FFC-4FAC-ABA9-C089F3127EEF}" presName="hierChild4" presStyleCnt="0"/>
      <dgm:spPr/>
    </dgm:pt>
    <dgm:pt modelId="{850B2030-0032-4FDE-9E8C-1B20FDD3024E}" type="pres">
      <dgm:prSet presAssocID="{FDFFBCAA-2FFC-4FAC-ABA9-C089F3127EEF}" presName="hierChild5" presStyleCnt="0"/>
      <dgm:spPr/>
    </dgm:pt>
    <dgm:pt modelId="{2449261C-5E44-4A24-B913-F59F373BF8E0}" type="pres">
      <dgm:prSet presAssocID="{9E0CE0A7-4B27-46D5-A4A3-E4FB6FA917EC}" presName="Name37" presStyleLbl="parChTrans1D2" presStyleIdx="1" presStyleCnt="3"/>
      <dgm:spPr/>
      <dgm:t>
        <a:bodyPr/>
        <a:lstStyle/>
        <a:p>
          <a:endParaRPr lang="ru-RU"/>
        </a:p>
      </dgm:t>
    </dgm:pt>
    <dgm:pt modelId="{30EC753C-BF74-4EF5-B29D-115B5015F6F7}" type="pres">
      <dgm:prSet presAssocID="{B6E8FCBF-082E-45F4-BF57-F27E205A3AA5}" presName="hierRoot2" presStyleCnt="0">
        <dgm:presLayoutVars>
          <dgm:hierBranch val="init"/>
        </dgm:presLayoutVars>
      </dgm:prSet>
      <dgm:spPr/>
    </dgm:pt>
    <dgm:pt modelId="{CA807265-1D45-4C2E-A574-B9B02A30E19B}" type="pres">
      <dgm:prSet presAssocID="{B6E8FCBF-082E-45F4-BF57-F27E205A3AA5}" presName="rootComposite" presStyleCnt="0"/>
      <dgm:spPr/>
    </dgm:pt>
    <dgm:pt modelId="{F1B1A4A6-30B0-42D7-9B8B-54F1ED0BE3EC}" type="pres">
      <dgm:prSet presAssocID="{B6E8FCBF-082E-45F4-BF57-F27E205A3AA5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DB979E-73FA-4EC6-9387-1E264213FA91}" type="pres">
      <dgm:prSet presAssocID="{B6E8FCBF-082E-45F4-BF57-F27E205A3AA5}" presName="rootConnector" presStyleLbl="node2" presStyleIdx="1" presStyleCnt="3"/>
      <dgm:spPr/>
      <dgm:t>
        <a:bodyPr/>
        <a:lstStyle/>
        <a:p>
          <a:endParaRPr lang="ru-RU"/>
        </a:p>
      </dgm:t>
    </dgm:pt>
    <dgm:pt modelId="{08B36456-3431-4BB6-AC76-5B775738D765}" type="pres">
      <dgm:prSet presAssocID="{B6E8FCBF-082E-45F4-BF57-F27E205A3AA5}" presName="hierChild4" presStyleCnt="0"/>
      <dgm:spPr/>
    </dgm:pt>
    <dgm:pt modelId="{6A0FDB5D-5950-4FC5-A23B-C1D70E5065C7}" type="pres">
      <dgm:prSet presAssocID="{B6E8FCBF-082E-45F4-BF57-F27E205A3AA5}" presName="hierChild5" presStyleCnt="0"/>
      <dgm:spPr/>
    </dgm:pt>
    <dgm:pt modelId="{B8F471B6-098A-499D-BE63-6CE5F5337445}" type="pres">
      <dgm:prSet presAssocID="{B7C604A5-DBEF-4F30-B109-0D97C895DD17}" presName="Name37" presStyleLbl="parChTrans1D2" presStyleIdx="2" presStyleCnt="3"/>
      <dgm:spPr/>
      <dgm:t>
        <a:bodyPr/>
        <a:lstStyle/>
        <a:p>
          <a:endParaRPr lang="ru-RU"/>
        </a:p>
      </dgm:t>
    </dgm:pt>
    <dgm:pt modelId="{1E37CD0C-EC43-45CE-BC2C-2C6A1E93F98F}" type="pres">
      <dgm:prSet presAssocID="{A2BDBA91-830B-4B8C-9B4E-A114125B50BB}" presName="hierRoot2" presStyleCnt="0">
        <dgm:presLayoutVars>
          <dgm:hierBranch val="init"/>
        </dgm:presLayoutVars>
      </dgm:prSet>
      <dgm:spPr/>
    </dgm:pt>
    <dgm:pt modelId="{0014A4F7-78C0-4A88-955C-204300BC9071}" type="pres">
      <dgm:prSet presAssocID="{A2BDBA91-830B-4B8C-9B4E-A114125B50BB}" presName="rootComposite" presStyleCnt="0"/>
      <dgm:spPr/>
    </dgm:pt>
    <dgm:pt modelId="{F991EE92-1CAF-458D-8DF9-7CE882F2CCE6}" type="pres">
      <dgm:prSet presAssocID="{A2BDBA91-830B-4B8C-9B4E-A114125B50BB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6CCD97-8979-486D-AA5C-884E1FAAC06E}" type="pres">
      <dgm:prSet presAssocID="{A2BDBA91-830B-4B8C-9B4E-A114125B50BB}" presName="rootConnector" presStyleLbl="node2" presStyleIdx="2" presStyleCnt="3"/>
      <dgm:spPr/>
      <dgm:t>
        <a:bodyPr/>
        <a:lstStyle/>
        <a:p>
          <a:endParaRPr lang="ru-RU"/>
        </a:p>
      </dgm:t>
    </dgm:pt>
    <dgm:pt modelId="{96320FFF-BF84-45B0-90EB-DB51FCD33152}" type="pres">
      <dgm:prSet presAssocID="{A2BDBA91-830B-4B8C-9B4E-A114125B50BB}" presName="hierChild4" presStyleCnt="0"/>
      <dgm:spPr/>
    </dgm:pt>
    <dgm:pt modelId="{9F46BC16-6C3E-4B7E-A9A2-265B303C56C4}" type="pres">
      <dgm:prSet presAssocID="{A2BDBA91-830B-4B8C-9B4E-A114125B50BB}" presName="hierChild5" presStyleCnt="0"/>
      <dgm:spPr/>
    </dgm:pt>
    <dgm:pt modelId="{4632C32B-C969-4040-B312-E9F30C45EEDF}" type="pres">
      <dgm:prSet presAssocID="{1502075A-9B02-4E6B-9B42-27F692EDDAFC}" presName="hierChild3" presStyleCnt="0"/>
      <dgm:spPr/>
    </dgm:pt>
  </dgm:ptLst>
  <dgm:cxnLst>
    <dgm:cxn modelId="{3BFE1EAB-315B-4189-9266-FAFC1747B95B}" type="presOf" srcId="{A2BDBA91-830B-4B8C-9B4E-A114125B50BB}" destId="{CF6CCD97-8979-486D-AA5C-884E1FAAC06E}" srcOrd="1" destOrd="0" presId="urn:microsoft.com/office/officeart/2005/8/layout/orgChart1"/>
    <dgm:cxn modelId="{3D4E030A-5310-4FD2-B8D7-277FEBC3AAC5}" type="presOf" srcId="{1502075A-9B02-4E6B-9B42-27F692EDDAFC}" destId="{F7068957-A1A7-4027-AD50-4DC0E33A4FBA}" srcOrd="0" destOrd="0" presId="urn:microsoft.com/office/officeart/2005/8/layout/orgChart1"/>
    <dgm:cxn modelId="{9DDF52A5-2B84-4560-BA22-20DECEAC3B86}" srcId="{1502075A-9B02-4E6B-9B42-27F692EDDAFC}" destId="{A2BDBA91-830B-4B8C-9B4E-A114125B50BB}" srcOrd="2" destOrd="0" parTransId="{B7C604A5-DBEF-4F30-B109-0D97C895DD17}" sibTransId="{0821D3BD-30D7-4FF4-814B-10EAAF7221D3}"/>
    <dgm:cxn modelId="{D076B69F-528D-4324-B2A2-C5F7B8E38307}" type="presOf" srcId="{FDFFBCAA-2FFC-4FAC-ABA9-C089F3127EEF}" destId="{B13B003C-8E21-49B5-B5F2-E6F192D30F83}" srcOrd="0" destOrd="0" presId="urn:microsoft.com/office/officeart/2005/8/layout/orgChart1"/>
    <dgm:cxn modelId="{D4C90A22-27C0-4CCE-A9DC-8763F606487D}" type="presOf" srcId="{B6E8FCBF-082E-45F4-BF57-F27E205A3AA5}" destId="{F1B1A4A6-30B0-42D7-9B8B-54F1ED0BE3EC}" srcOrd="0" destOrd="0" presId="urn:microsoft.com/office/officeart/2005/8/layout/orgChart1"/>
    <dgm:cxn modelId="{6ECA915F-98E5-401D-8F2C-395EA607D51E}" type="presOf" srcId="{FDFFBCAA-2FFC-4FAC-ABA9-C089F3127EEF}" destId="{70778F6D-376B-4ABD-8608-C5C766B46B39}" srcOrd="1" destOrd="0" presId="urn:microsoft.com/office/officeart/2005/8/layout/orgChart1"/>
    <dgm:cxn modelId="{BFD53FC9-9B02-46BC-BC52-751C89A025FD}" type="presOf" srcId="{B0C5B83E-4D7A-4865-9322-0B84536F1DB4}" destId="{D585D2D5-6392-4250-8D86-9DEF6FEA6E96}" srcOrd="0" destOrd="0" presId="urn:microsoft.com/office/officeart/2005/8/layout/orgChart1"/>
    <dgm:cxn modelId="{02C6EDF5-5237-4DB1-BBEF-2951F176D7CD}" type="presOf" srcId="{B6E8FCBF-082E-45F4-BF57-F27E205A3AA5}" destId="{4DDB979E-73FA-4EC6-9387-1E264213FA91}" srcOrd="1" destOrd="0" presId="urn:microsoft.com/office/officeart/2005/8/layout/orgChart1"/>
    <dgm:cxn modelId="{9A9798D4-0375-4E5E-A4EE-87612C94EF66}" type="presOf" srcId="{1502075A-9B02-4E6B-9B42-27F692EDDAFC}" destId="{F78656FA-532E-4FCA-BFC2-628D58183813}" srcOrd="1" destOrd="0" presId="urn:microsoft.com/office/officeart/2005/8/layout/orgChart1"/>
    <dgm:cxn modelId="{99866592-FEFF-40D6-AB8C-FE7BBFCF6152}" srcId="{1502075A-9B02-4E6B-9B42-27F692EDDAFC}" destId="{B6E8FCBF-082E-45F4-BF57-F27E205A3AA5}" srcOrd="1" destOrd="0" parTransId="{9E0CE0A7-4B27-46D5-A4A3-E4FB6FA917EC}" sibTransId="{708B30FC-6435-4B5F-A788-107444363848}"/>
    <dgm:cxn modelId="{5547D9B8-A6B2-4E04-BABC-A78B62777F5C}" srcId="{1502075A-9B02-4E6B-9B42-27F692EDDAFC}" destId="{FDFFBCAA-2FFC-4FAC-ABA9-C089F3127EEF}" srcOrd="0" destOrd="0" parTransId="{4ABC70FB-6E22-464F-819E-79B6DFE5B8FA}" sibTransId="{5576B654-6693-4243-87A0-8E5C4517E670}"/>
    <dgm:cxn modelId="{99784873-0B4D-427D-9D26-B78D913B05EF}" type="presOf" srcId="{4ABC70FB-6E22-464F-819E-79B6DFE5B8FA}" destId="{63682586-7802-49B9-A76A-543DF689E3F2}" srcOrd="0" destOrd="0" presId="urn:microsoft.com/office/officeart/2005/8/layout/orgChart1"/>
    <dgm:cxn modelId="{1969515A-9ECF-4895-8DBE-C8409D0E2ABD}" srcId="{B0C5B83E-4D7A-4865-9322-0B84536F1DB4}" destId="{1502075A-9B02-4E6B-9B42-27F692EDDAFC}" srcOrd="0" destOrd="0" parTransId="{880C4C55-932A-4A7C-9B46-DF40D4C34F29}" sibTransId="{476D562D-359E-4B3A-8930-E2A0431004CC}"/>
    <dgm:cxn modelId="{F2C7166E-57FB-45BF-B7FF-4EEC698460AC}" type="presOf" srcId="{B7C604A5-DBEF-4F30-B109-0D97C895DD17}" destId="{B8F471B6-098A-499D-BE63-6CE5F5337445}" srcOrd="0" destOrd="0" presId="urn:microsoft.com/office/officeart/2005/8/layout/orgChart1"/>
    <dgm:cxn modelId="{21C48BD0-BC38-40C6-B2BC-0A41BEBEB8AA}" type="presOf" srcId="{A2BDBA91-830B-4B8C-9B4E-A114125B50BB}" destId="{F991EE92-1CAF-458D-8DF9-7CE882F2CCE6}" srcOrd="0" destOrd="0" presId="urn:microsoft.com/office/officeart/2005/8/layout/orgChart1"/>
    <dgm:cxn modelId="{4EA0775A-EA3C-4AC2-98F2-7B7A77F4CC72}" type="presOf" srcId="{9E0CE0A7-4B27-46D5-A4A3-E4FB6FA917EC}" destId="{2449261C-5E44-4A24-B913-F59F373BF8E0}" srcOrd="0" destOrd="0" presId="urn:microsoft.com/office/officeart/2005/8/layout/orgChart1"/>
    <dgm:cxn modelId="{34A8560E-87BA-4A13-A41C-31DB5BECFFBE}" type="presParOf" srcId="{D585D2D5-6392-4250-8D86-9DEF6FEA6E96}" destId="{8ACE24EC-7FAF-47BE-A455-33249AEA4DA1}" srcOrd="0" destOrd="0" presId="urn:microsoft.com/office/officeart/2005/8/layout/orgChart1"/>
    <dgm:cxn modelId="{DDA2303F-B1B9-4D00-917F-AD4C58C31FD2}" type="presParOf" srcId="{8ACE24EC-7FAF-47BE-A455-33249AEA4DA1}" destId="{A4DB55F0-5810-4F4D-B26B-EEA78DC2364F}" srcOrd="0" destOrd="0" presId="urn:microsoft.com/office/officeart/2005/8/layout/orgChart1"/>
    <dgm:cxn modelId="{265548ED-45DD-447E-8A38-EFEB50680BCC}" type="presParOf" srcId="{A4DB55F0-5810-4F4D-B26B-EEA78DC2364F}" destId="{F7068957-A1A7-4027-AD50-4DC0E33A4FBA}" srcOrd="0" destOrd="0" presId="urn:microsoft.com/office/officeart/2005/8/layout/orgChart1"/>
    <dgm:cxn modelId="{22A60A1A-EFAC-48BC-B713-1A08397332B8}" type="presParOf" srcId="{A4DB55F0-5810-4F4D-B26B-EEA78DC2364F}" destId="{F78656FA-532E-4FCA-BFC2-628D58183813}" srcOrd="1" destOrd="0" presId="urn:microsoft.com/office/officeart/2005/8/layout/orgChart1"/>
    <dgm:cxn modelId="{6D6602DA-0F82-4962-9B11-EF9AE57AA8F4}" type="presParOf" srcId="{8ACE24EC-7FAF-47BE-A455-33249AEA4DA1}" destId="{A905E40E-771F-4709-8978-A4BFC9817287}" srcOrd="1" destOrd="0" presId="urn:microsoft.com/office/officeart/2005/8/layout/orgChart1"/>
    <dgm:cxn modelId="{0838CCC7-E59F-4B5E-8513-7C831ACE94B7}" type="presParOf" srcId="{A905E40E-771F-4709-8978-A4BFC9817287}" destId="{63682586-7802-49B9-A76A-543DF689E3F2}" srcOrd="0" destOrd="0" presId="urn:microsoft.com/office/officeart/2005/8/layout/orgChart1"/>
    <dgm:cxn modelId="{FEC97D1E-26C1-428F-9022-F594C124211E}" type="presParOf" srcId="{A905E40E-771F-4709-8978-A4BFC9817287}" destId="{9EA280D7-3BF2-45AB-977B-950C150BAAFC}" srcOrd="1" destOrd="0" presId="urn:microsoft.com/office/officeart/2005/8/layout/orgChart1"/>
    <dgm:cxn modelId="{783C6538-670C-40B0-BD65-85CF5CB00C63}" type="presParOf" srcId="{9EA280D7-3BF2-45AB-977B-950C150BAAFC}" destId="{84735CF4-9E70-4386-9D28-07574472C686}" srcOrd="0" destOrd="0" presId="urn:microsoft.com/office/officeart/2005/8/layout/orgChart1"/>
    <dgm:cxn modelId="{47481D14-CEAE-47D6-BD7F-2FACF04A4253}" type="presParOf" srcId="{84735CF4-9E70-4386-9D28-07574472C686}" destId="{B13B003C-8E21-49B5-B5F2-E6F192D30F83}" srcOrd="0" destOrd="0" presId="urn:microsoft.com/office/officeart/2005/8/layout/orgChart1"/>
    <dgm:cxn modelId="{0F26CA86-87BD-4460-B726-3059FC6B84D8}" type="presParOf" srcId="{84735CF4-9E70-4386-9D28-07574472C686}" destId="{70778F6D-376B-4ABD-8608-C5C766B46B39}" srcOrd="1" destOrd="0" presId="urn:microsoft.com/office/officeart/2005/8/layout/orgChart1"/>
    <dgm:cxn modelId="{D438F8C7-5C9D-4750-B19D-4AA8FA040873}" type="presParOf" srcId="{9EA280D7-3BF2-45AB-977B-950C150BAAFC}" destId="{324DB5C0-2C28-4BB6-89D6-367E05B9B4DF}" srcOrd="1" destOrd="0" presId="urn:microsoft.com/office/officeart/2005/8/layout/orgChart1"/>
    <dgm:cxn modelId="{46DEED1F-B0BF-4C17-973F-514C29D821FA}" type="presParOf" srcId="{9EA280D7-3BF2-45AB-977B-950C150BAAFC}" destId="{850B2030-0032-4FDE-9E8C-1B20FDD3024E}" srcOrd="2" destOrd="0" presId="urn:microsoft.com/office/officeart/2005/8/layout/orgChart1"/>
    <dgm:cxn modelId="{A8503F7A-60EA-4A49-89DD-A2F337C2D37F}" type="presParOf" srcId="{A905E40E-771F-4709-8978-A4BFC9817287}" destId="{2449261C-5E44-4A24-B913-F59F373BF8E0}" srcOrd="2" destOrd="0" presId="urn:microsoft.com/office/officeart/2005/8/layout/orgChart1"/>
    <dgm:cxn modelId="{B0AE69E8-B0C4-4648-A4CE-5EE2CE24ABF7}" type="presParOf" srcId="{A905E40E-771F-4709-8978-A4BFC9817287}" destId="{30EC753C-BF74-4EF5-B29D-115B5015F6F7}" srcOrd="3" destOrd="0" presId="urn:microsoft.com/office/officeart/2005/8/layout/orgChart1"/>
    <dgm:cxn modelId="{A3909850-4F29-4779-8FDF-3C2708BAFCD9}" type="presParOf" srcId="{30EC753C-BF74-4EF5-B29D-115B5015F6F7}" destId="{CA807265-1D45-4C2E-A574-B9B02A30E19B}" srcOrd="0" destOrd="0" presId="urn:microsoft.com/office/officeart/2005/8/layout/orgChart1"/>
    <dgm:cxn modelId="{7CF6A3BB-45DC-4A88-A83A-1A08702AC6BC}" type="presParOf" srcId="{CA807265-1D45-4C2E-A574-B9B02A30E19B}" destId="{F1B1A4A6-30B0-42D7-9B8B-54F1ED0BE3EC}" srcOrd="0" destOrd="0" presId="urn:microsoft.com/office/officeart/2005/8/layout/orgChart1"/>
    <dgm:cxn modelId="{23A41E6E-C28A-4375-9A07-1B080C59EF2B}" type="presParOf" srcId="{CA807265-1D45-4C2E-A574-B9B02A30E19B}" destId="{4DDB979E-73FA-4EC6-9387-1E264213FA91}" srcOrd="1" destOrd="0" presId="urn:microsoft.com/office/officeart/2005/8/layout/orgChart1"/>
    <dgm:cxn modelId="{85EC1514-27A4-4A69-A9C7-AD39B631B78E}" type="presParOf" srcId="{30EC753C-BF74-4EF5-B29D-115B5015F6F7}" destId="{08B36456-3431-4BB6-AC76-5B775738D765}" srcOrd="1" destOrd="0" presId="urn:microsoft.com/office/officeart/2005/8/layout/orgChart1"/>
    <dgm:cxn modelId="{5BE71361-E47F-4B22-BEC6-F9C2F0ABDF55}" type="presParOf" srcId="{30EC753C-BF74-4EF5-B29D-115B5015F6F7}" destId="{6A0FDB5D-5950-4FC5-A23B-C1D70E5065C7}" srcOrd="2" destOrd="0" presId="urn:microsoft.com/office/officeart/2005/8/layout/orgChart1"/>
    <dgm:cxn modelId="{C5FC3D2C-52CE-44A9-8EB9-6AEF9CF60CE4}" type="presParOf" srcId="{A905E40E-771F-4709-8978-A4BFC9817287}" destId="{B8F471B6-098A-499D-BE63-6CE5F5337445}" srcOrd="4" destOrd="0" presId="urn:microsoft.com/office/officeart/2005/8/layout/orgChart1"/>
    <dgm:cxn modelId="{02EA2C8C-4402-4B08-A1C0-978446DE47EB}" type="presParOf" srcId="{A905E40E-771F-4709-8978-A4BFC9817287}" destId="{1E37CD0C-EC43-45CE-BC2C-2C6A1E93F98F}" srcOrd="5" destOrd="0" presId="urn:microsoft.com/office/officeart/2005/8/layout/orgChart1"/>
    <dgm:cxn modelId="{EC25EDFF-818E-4A48-A3EC-582B5E4ABEE0}" type="presParOf" srcId="{1E37CD0C-EC43-45CE-BC2C-2C6A1E93F98F}" destId="{0014A4F7-78C0-4A88-955C-204300BC9071}" srcOrd="0" destOrd="0" presId="urn:microsoft.com/office/officeart/2005/8/layout/orgChart1"/>
    <dgm:cxn modelId="{E604CEAB-A9BF-4C8C-99F3-153A96EBF5B8}" type="presParOf" srcId="{0014A4F7-78C0-4A88-955C-204300BC9071}" destId="{F991EE92-1CAF-458D-8DF9-7CE882F2CCE6}" srcOrd="0" destOrd="0" presId="urn:microsoft.com/office/officeart/2005/8/layout/orgChart1"/>
    <dgm:cxn modelId="{C90F8935-3DA7-4A65-A55B-331998948981}" type="presParOf" srcId="{0014A4F7-78C0-4A88-955C-204300BC9071}" destId="{CF6CCD97-8979-486D-AA5C-884E1FAAC06E}" srcOrd="1" destOrd="0" presId="urn:microsoft.com/office/officeart/2005/8/layout/orgChart1"/>
    <dgm:cxn modelId="{EC1C9BFF-EF2E-4DA9-B56F-D14C0D0F1F93}" type="presParOf" srcId="{1E37CD0C-EC43-45CE-BC2C-2C6A1E93F98F}" destId="{96320FFF-BF84-45B0-90EB-DB51FCD33152}" srcOrd="1" destOrd="0" presId="urn:microsoft.com/office/officeart/2005/8/layout/orgChart1"/>
    <dgm:cxn modelId="{8D7EE5DC-B750-43A2-BC5F-9ED479D3589E}" type="presParOf" srcId="{1E37CD0C-EC43-45CE-BC2C-2C6A1E93F98F}" destId="{9F46BC16-6C3E-4B7E-A9A2-265B303C56C4}" srcOrd="2" destOrd="0" presId="urn:microsoft.com/office/officeart/2005/8/layout/orgChart1"/>
    <dgm:cxn modelId="{59AFD015-253C-40B0-83F9-1AEC538E8982}" type="presParOf" srcId="{8ACE24EC-7FAF-47BE-A455-33249AEA4DA1}" destId="{4632C32B-C969-4040-B312-E9F30C45EED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C5B83E-4D7A-4865-9322-0B84536F1DB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02075A-9B02-4E6B-9B42-27F692EDDAFC}">
      <dgm:prSet phldrT="[Текст]"/>
      <dgm:spPr/>
      <dgm:t>
        <a:bodyPr/>
        <a:lstStyle/>
        <a:p>
          <a:r>
            <a:rPr lang="ru-RU" dirty="0" smtClean="0"/>
            <a:t>Карта направленностей</a:t>
          </a:r>
          <a:endParaRPr lang="ru-RU" dirty="0"/>
        </a:p>
      </dgm:t>
    </dgm:pt>
    <dgm:pt modelId="{880C4C55-932A-4A7C-9B46-DF40D4C34F29}" type="parTrans" cxnId="{1969515A-9ECF-4895-8DBE-C8409D0E2ABD}">
      <dgm:prSet/>
      <dgm:spPr/>
      <dgm:t>
        <a:bodyPr/>
        <a:lstStyle/>
        <a:p>
          <a:endParaRPr lang="ru-RU"/>
        </a:p>
      </dgm:t>
    </dgm:pt>
    <dgm:pt modelId="{476D562D-359E-4B3A-8930-E2A0431004CC}" type="sibTrans" cxnId="{1969515A-9ECF-4895-8DBE-C8409D0E2ABD}">
      <dgm:prSet/>
      <dgm:spPr/>
      <dgm:t>
        <a:bodyPr/>
        <a:lstStyle/>
        <a:p>
          <a:endParaRPr lang="ru-RU"/>
        </a:p>
      </dgm:t>
    </dgm:pt>
    <dgm:pt modelId="{FDFFBCAA-2FFC-4FAC-ABA9-C089F3127EEF}">
      <dgm:prSet phldrT="[Текст]"/>
      <dgm:spPr/>
      <dgm:t>
        <a:bodyPr/>
        <a:lstStyle/>
        <a:p>
          <a:r>
            <a:rPr lang="ru-RU" dirty="0" err="1" smtClean="0"/>
            <a:t>Тьюториал</a:t>
          </a:r>
          <a:r>
            <a:rPr lang="ru-RU" dirty="0" smtClean="0"/>
            <a:t> 1</a:t>
          </a:r>
        </a:p>
        <a:p>
          <a:r>
            <a:rPr lang="ru-RU" dirty="0" smtClean="0"/>
            <a:t>(направленность1)</a:t>
          </a:r>
          <a:endParaRPr lang="ru-RU" dirty="0"/>
        </a:p>
      </dgm:t>
    </dgm:pt>
    <dgm:pt modelId="{4ABC70FB-6E22-464F-819E-79B6DFE5B8FA}" type="parTrans" cxnId="{5547D9B8-A6B2-4E04-BABC-A78B62777F5C}">
      <dgm:prSet/>
      <dgm:spPr/>
      <dgm:t>
        <a:bodyPr/>
        <a:lstStyle/>
        <a:p>
          <a:endParaRPr lang="ru-RU"/>
        </a:p>
      </dgm:t>
    </dgm:pt>
    <dgm:pt modelId="{5576B654-6693-4243-87A0-8E5C4517E670}" type="sibTrans" cxnId="{5547D9B8-A6B2-4E04-BABC-A78B62777F5C}">
      <dgm:prSet/>
      <dgm:spPr/>
      <dgm:t>
        <a:bodyPr/>
        <a:lstStyle/>
        <a:p>
          <a:endParaRPr lang="ru-RU"/>
        </a:p>
      </dgm:t>
    </dgm:pt>
    <dgm:pt modelId="{B6E8FCBF-082E-45F4-BF57-F27E205A3AA5}">
      <dgm:prSet phldrT="[Текст]"/>
      <dgm:spPr/>
      <dgm:t>
        <a:bodyPr/>
        <a:lstStyle/>
        <a:p>
          <a:r>
            <a:rPr lang="ru-RU" dirty="0" err="1" smtClean="0"/>
            <a:t>Тьюториал</a:t>
          </a:r>
          <a:r>
            <a:rPr lang="ru-RU" dirty="0" smtClean="0"/>
            <a:t> 2</a:t>
          </a:r>
        </a:p>
        <a:p>
          <a:r>
            <a:rPr lang="ru-RU" dirty="0" smtClean="0"/>
            <a:t>(тема 2)</a:t>
          </a:r>
          <a:endParaRPr lang="ru-RU" dirty="0"/>
        </a:p>
      </dgm:t>
    </dgm:pt>
    <dgm:pt modelId="{9E0CE0A7-4B27-46D5-A4A3-E4FB6FA917EC}" type="parTrans" cxnId="{99866592-FEFF-40D6-AB8C-FE7BBFCF6152}">
      <dgm:prSet/>
      <dgm:spPr/>
      <dgm:t>
        <a:bodyPr/>
        <a:lstStyle/>
        <a:p>
          <a:endParaRPr lang="ru-RU"/>
        </a:p>
      </dgm:t>
    </dgm:pt>
    <dgm:pt modelId="{708B30FC-6435-4B5F-A788-107444363848}" type="sibTrans" cxnId="{99866592-FEFF-40D6-AB8C-FE7BBFCF6152}">
      <dgm:prSet/>
      <dgm:spPr/>
      <dgm:t>
        <a:bodyPr/>
        <a:lstStyle/>
        <a:p>
          <a:endParaRPr lang="ru-RU"/>
        </a:p>
      </dgm:t>
    </dgm:pt>
    <dgm:pt modelId="{A2BDBA91-830B-4B8C-9B4E-A114125B50BB}">
      <dgm:prSet phldrT="[Текст]"/>
      <dgm:spPr/>
      <dgm:t>
        <a:bodyPr/>
        <a:lstStyle/>
        <a:p>
          <a:r>
            <a:rPr lang="ru-RU" dirty="0" err="1" smtClean="0"/>
            <a:t>Тьюториал</a:t>
          </a:r>
          <a:r>
            <a:rPr lang="ru-RU" dirty="0" smtClean="0"/>
            <a:t> 3</a:t>
          </a:r>
        </a:p>
        <a:p>
          <a:r>
            <a:rPr lang="ru-RU" dirty="0" smtClean="0"/>
            <a:t>(направленность3)</a:t>
          </a:r>
          <a:endParaRPr lang="ru-RU" dirty="0"/>
        </a:p>
      </dgm:t>
    </dgm:pt>
    <dgm:pt modelId="{B7C604A5-DBEF-4F30-B109-0D97C895DD17}" type="parTrans" cxnId="{9DDF52A5-2B84-4560-BA22-20DECEAC3B86}">
      <dgm:prSet/>
      <dgm:spPr/>
      <dgm:t>
        <a:bodyPr/>
        <a:lstStyle/>
        <a:p>
          <a:endParaRPr lang="ru-RU"/>
        </a:p>
      </dgm:t>
    </dgm:pt>
    <dgm:pt modelId="{0821D3BD-30D7-4FF4-814B-10EAAF7221D3}" type="sibTrans" cxnId="{9DDF52A5-2B84-4560-BA22-20DECEAC3B86}">
      <dgm:prSet/>
      <dgm:spPr/>
      <dgm:t>
        <a:bodyPr/>
        <a:lstStyle/>
        <a:p>
          <a:endParaRPr lang="ru-RU"/>
        </a:p>
      </dgm:t>
    </dgm:pt>
    <dgm:pt modelId="{D585D2D5-6392-4250-8D86-9DEF6FEA6E96}" type="pres">
      <dgm:prSet presAssocID="{B0C5B83E-4D7A-4865-9322-0B84536F1DB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ACE24EC-7FAF-47BE-A455-33249AEA4DA1}" type="pres">
      <dgm:prSet presAssocID="{1502075A-9B02-4E6B-9B42-27F692EDDAFC}" presName="hierRoot1" presStyleCnt="0">
        <dgm:presLayoutVars>
          <dgm:hierBranch val="init"/>
        </dgm:presLayoutVars>
      </dgm:prSet>
      <dgm:spPr/>
    </dgm:pt>
    <dgm:pt modelId="{A4DB55F0-5810-4F4D-B26B-EEA78DC2364F}" type="pres">
      <dgm:prSet presAssocID="{1502075A-9B02-4E6B-9B42-27F692EDDAFC}" presName="rootComposite1" presStyleCnt="0"/>
      <dgm:spPr/>
    </dgm:pt>
    <dgm:pt modelId="{F7068957-A1A7-4027-AD50-4DC0E33A4FBA}" type="pres">
      <dgm:prSet presAssocID="{1502075A-9B02-4E6B-9B42-27F692EDDAFC}" presName="rootText1" presStyleLbl="node0" presStyleIdx="0" presStyleCnt="1" custLinFactY="100000" custLinFactNeighborX="-133" custLinFactNeighborY="1112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8656FA-532E-4FCA-BFC2-628D58183813}" type="pres">
      <dgm:prSet presAssocID="{1502075A-9B02-4E6B-9B42-27F692EDDAF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905E40E-771F-4709-8978-A4BFC9817287}" type="pres">
      <dgm:prSet presAssocID="{1502075A-9B02-4E6B-9B42-27F692EDDAFC}" presName="hierChild2" presStyleCnt="0"/>
      <dgm:spPr/>
    </dgm:pt>
    <dgm:pt modelId="{63682586-7802-49B9-A76A-543DF689E3F2}" type="pres">
      <dgm:prSet presAssocID="{4ABC70FB-6E22-464F-819E-79B6DFE5B8FA}" presName="Name37" presStyleLbl="parChTrans1D2" presStyleIdx="0" presStyleCnt="3"/>
      <dgm:spPr/>
      <dgm:t>
        <a:bodyPr/>
        <a:lstStyle/>
        <a:p>
          <a:endParaRPr lang="ru-RU"/>
        </a:p>
      </dgm:t>
    </dgm:pt>
    <dgm:pt modelId="{9EA280D7-3BF2-45AB-977B-950C150BAAFC}" type="pres">
      <dgm:prSet presAssocID="{FDFFBCAA-2FFC-4FAC-ABA9-C089F3127EEF}" presName="hierRoot2" presStyleCnt="0">
        <dgm:presLayoutVars>
          <dgm:hierBranch val="init"/>
        </dgm:presLayoutVars>
      </dgm:prSet>
      <dgm:spPr/>
    </dgm:pt>
    <dgm:pt modelId="{84735CF4-9E70-4386-9D28-07574472C686}" type="pres">
      <dgm:prSet presAssocID="{FDFFBCAA-2FFC-4FAC-ABA9-C089F3127EEF}" presName="rootComposite" presStyleCnt="0"/>
      <dgm:spPr/>
    </dgm:pt>
    <dgm:pt modelId="{B13B003C-8E21-49B5-B5F2-E6F192D30F83}" type="pres">
      <dgm:prSet presAssocID="{FDFFBCAA-2FFC-4FAC-ABA9-C089F3127EEF}" presName="rootText" presStyleLbl="node2" presStyleIdx="0" presStyleCnt="3" custLinFactY="-53751" custLinFactNeighborX="3401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778F6D-376B-4ABD-8608-C5C766B46B39}" type="pres">
      <dgm:prSet presAssocID="{FDFFBCAA-2FFC-4FAC-ABA9-C089F3127EEF}" presName="rootConnector" presStyleLbl="node2" presStyleIdx="0" presStyleCnt="3"/>
      <dgm:spPr/>
      <dgm:t>
        <a:bodyPr/>
        <a:lstStyle/>
        <a:p>
          <a:endParaRPr lang="ru-RU"/>
        </a:p>
      </dgm:t>
    </dgm:pt>
    <dgm:pt modelId="{324DB5C0-2C28-4BB6-89D6-367E05B9B4DF}" type="pres">
      <dgm:prSet presAssocID="{FDFFBCAA-2FFC-4FAC-ABA9-C089F3127EEF}" presName="hierChild4" presStyleCnt="0"/>
      <dgm:spPr/>
    </dgm:pt>
    <dgm:pt modelId="{850B2030-0032-4FDE-9E8C-1B20FDD3024E}" type="pres">
      <dgm:prSet presAssocID="{FDFFBCAA-2FFC-4FAC-ABA9-C089F3127EEF}" presName="hierChild5" presStyleCnt="0"/>
      <dgm:spPr/>
    </dgm:pt>
    <dgm:pt modelId="{2449261C-5E44-4A24-B913-F59F373BF8E0}" type="pres">
      <dgm:prSet presAssocID="{9E0CE0A7-4B27-46D5-A4A3-E4FB6FA917EC}" presName="Name37" presStyleLbl="parChTrans1D2" presStyleIdx="1" presStyleCnt="3"/>
      <dgm:spPr/>
      <dgm:t>
        <a:bodyPr/>
        <a:lstStyle/>
        <a:p>
          <a:endParaRPr lang="ru-RU"/>
        </a:p>
      </dgm:t>
    </dgm:pt>
    <dgm:pt modelId="{30EC753C-BF74-4EF5-B29D-115B5015F6F7}" type="pres">
      <dgm:prSet presAssocID="{B6E8FCBF-082E-45F4-BF57-F27E205A3AA5}" presName="hierRoot2" presStyleCnt="0">
        <dgm:presLayoutVars>
          <dgm:hierBranch val="init"/>
        </dgm:presLayoutVars>
      </dgm:prSet>
      <dgm:spPr/>
    </dgm:pt>
    <dgm:pt modelId="{CA807265-1D45-4C2E-A574-B9B02A30E19B}" type="pres">
      <dgm:prSet presAssocID="{B6E8FCBF-082E-45F4-BF57-F27E205A3AA5}" presName="rootComposite" presStyleCnt="0"/>
      <dgm:spPr/>
    </dgm:pt>
    <dgm:pt modelId="{F1B1A4A6-30B0-42D7-9B8B-54F1ED0BE3EC}" type="pres">
      <dgm:prSet presAssocID="{B6E8FCBF-082E-45F4-BF57-F27E205A3AA5}" presName="rootText" presStyleLbl="node2" presStyleIdx="1" presStyleCnt="3" custLinFactY="-54925" custLinFactNeighborX="-133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DB979E-73FA-4EC6-9387-1E264213FA91}" type="pres">
      <dgm:prSet presAssocID="{B6E8FCBF-082E-45F4-BF57-F27E205A3AA5}" presName="rootConnector" presStyleLbl="node2" presStyleIdx="1" presStyleCnt="3"/>
      <dgm:spPr/>
      <dgm:t>
        <a:bodyPr/>
        <a:lstStyle/>
        <a:p>
          <a:endParaRPr lang="ru-RU"/>
        </a:p>
      </dgm:t>
    </dgm:pt>
    <dgm:pt modelId="{08B36456-3431-4BB6-AC76-5B775738D765}" type="pres">
      <dgm:prSet presAssocID="{B6E8FCBF-082E-45F4-BF57-F27E205A3AA5}" presName="hierChild4" presStyleCnt="0"/>
      <dgm:spPr/>
    </dgm:pt>
    <dgm:pt modelId="{6A0FDB5D-5950-4FC5-A23B-C1D70E5065C7}" type="pres">
      <dgm:prSet presAssocID="{B6E8FCBF-082E-45F4-BF57-F27E205A3AA5}" presName="hierChild5" presStyleCnt="0"/>
      <dgm:spPr/>
    </dgm:pt>
    <dgm:pt modelId="{B8F471B6-098A-499D-BE63-6CE5F5337445}" type="pres">
      <dgm:prSet presAssocID="{B7C604A5-DBEF-4F30-B109-0D97C895DD17}" presName="Name37" presStyleLbl="parChTrans1D2" presStyleIdx="2" presStyleCnt="3"/>
      <dgm:spPr/>
      <dgm:t>
        <a:bodyPr/>
        <a:lstStyle/>
        <a:p>
          <a:endParaRPr lang="ru-RU"/>
        </a:p>
      </dgm:t>
    </dgm:pt>
    <dgm:pt modelId="{1E37CD0C-EC43-45CE-BC2C-2C6A1E93F98F}" type="pres">
      <dgm:prSet presAssocID="{A2BDBA91-830B-4B8C-9B4E-A114125B50BB}" presName="hierRoot2" presStyleCnt="0">
        <dgm:presLayoutVars>
          <dgm:hierBranch val="init"/>
        </dgm:presLayoutVars>
      </dgm:prSet>
      <dgm:spPr/>
    </dgm:pt>
    <dgm:pt modelId="{0014A4F7-78C0-4A88-955C-204300BC9071}" type="pres">
      <dgm:prSet presAssocID="{A2BDBA91-830B-4B8C-9B4E-A114125B50BB}" presName="rootComposite" presStyleCnt="0"/>
      <dgm:spPr/>
    </dgm:pt>
    <dgm:pt modelId="{F991EE92-1CAF-458D-8DF9-7CE882F2CCE6}" type="pres">
      <dgm:prSet presAssocID="{A2BDBA91-830B-4B8C-9B4E-A114125B50BB}" presName="rootText" presStyleLbl="node2" presStyleIdx="2" presStyleCnt="3" custLinFactY="-56098" custLinFactNeighborX="-3668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6CCD97-8979-486D-AA5C-884E1FAAC06E}" type="pres">
      <dgm:prSet presAssocID="{A2BDBA91-830B-4B8C-9B4E-A114125B50BB}" presName="rootConnector" presStyleLbl="node2" presStyleIdx="2" presStyleCnt="3"/>
      <dgm:spPr/>
      <dgm:t>
        <a:bodyPr/>
        <a:lstStyle/>
        <a:p>
          <a:endParaRPr lang="ru-RU"/>
        </a:p>
      </dgm:t>
    </dgm:pt>
    <dgm:pt modelId="{96320FFF-BF84-45B0-90EB-DB51FCD33152}" type="pres">
      <dgm:prSet presAssocID="{A2BDBA91-830B-4B8C-9B4E-A114125B50BB}" presName="hierChild4" presStyleCnt="0"/>
      <dgm:spPr/>
    </dgm:pt>
    <dgm:pt modelId="{9F46BC16-6C3E-4B7E-A9A2-265B303C56C4}" type="pres">
      <dgm:prSet presAssocID="{A2BDBA91-830B-4B8C-9B4E-A114125B50BB}" presName="hierChild5" presStyleCnt="0"/>
      <dgm:spPr/>
    </dgm:pt>
    <dgm:pt modelId="{4632C32B-C969-4040-B312-E9F30C45EEDF}" type="pres">
      <dgm:prSet presAssocID="{1502075A-9B02-4E6B-9B42-27F692EDDAFC}" presName="hierChild3" presStyleCnt="0"/>
      <dgm:spPr/>
    </dgm:pt>
  </dgm:ptLst>
  <dgm:cxnLst>
    <dgm:cxn modelId="{EB6A2147-E8D6-44E5-9C45-838AFD6F37DC}" type="presOf" srcId="{FDFFBCAA-2FFC-4FAC-ABA9-C089F3127EEF}" destId="{B13B003C-8E21-49B5-B5F2-E6F192D30F83}" srcOrd="0" destOrd="0" presId="urn:microsoft.com/office/officeart/2005/8/layout/orgChart1"/>
    <dgm:cxn modelId="{2D46FC63-2179-41B4-BA49-F4A8FE027AAB}" type="presOf" srcId="{FDFFBCAA-2FFC-4FAC-ABA9-C089F3127EEF}" destId="{70778F6D-376B-4ABD-8608-C5C766B46B39}" srcOrd="1" destOrd="0" presId="urn:microsoft.com/office/officeart/2005/8/layout/orgChart1"/>
    <dgm:cxn modelId="{3C1D3624-92FB-4E5D-A16C-F55FCCF60D1E}" type="presOf" srcId="{B6E8FCBF-082E-45F4-BF57-F27E205A3AA5}" destId="{4DDB979E-73FA-4EC6-9387-1E264213FA91}" srcOrd="1" destOrd="0" presId="urn:microsoft.com/office/officeart/2005/8/layout/orgChart1"/>
    <dgm:cxn modelId="{9DDF52A5-2B84-4560-BA22-20DECEAC3B86}" srcId="{1502075A-9B02-4E6B-9B42-27F692EDDAFC}" destId="{A2BDBA91-830B-4B8C-9B4E-A114125B50BB}" srcOrd="2" destOrd="0" parTransId="{B7C604A5-DBEF-4F30-B109-0D97C895DD17}" sibTransId="{0821D3BD-30D7-4FF4-814B-10EAAF7221D3}"/>
    <dgm:cxn modelId="{3A7DA940-4BFC-45ED-8BA0-42AE32B3D366}" type="presOf" srcId="{B6E8FCBF-082E-45F4-BF57-F27E205A3AA5}" destId="{F1B1A4A6-30B0-42D7-9B8B-54F1ED0BE3EC}" srcOrd="0" destOrd="0" presId="urn:microsoft.com/office/officeart/2005/8/layout/orgChart1"/>
    <dgm:cxn modelId="{94E516BF-4236-4488-858F-87C3B9664789}" type="presOf" srcId="{1502075A-9B02-4E6B-9B42-27F692EDDAFC}" destId="{F78656FA-532E-4FCA-BFC2-628D58183813}" srcOrd="1" destOrd="0" presId="urn:microsoft.com/office/officeart/2005/8/layout/orgChart1"/>
    <dgm:cxn modelId="{14FBA48A-B32F-411A-A8DF-F5E723CF0C3C}" type="presOf" srcId="{9E0CE0A7-4B27-46D5-A4A3-E4FB6FA917EC}" destId="{2449261C-5E44-4A24-B913-F59F373BF8E0}" srcOrd="0" destOrd="0" presId="urn:microsoft.com/office/officeart/2005/8/layout/orgChart1"/>
    <dgm:cxn modelId="{03FCF73F-8162-4536-899B-CEFDAA224E51}" type="presOf" srcId="{A2BDBA91-830B-4B8C-9B4E-A114125B50BB}" destId="{CF6CCD97-8979-486D-AA5C-884E1FAAC06E}" srcOrd="1" destOrd="0" presId="urn:microsoft.com/office/officeart/2005/8/layout/orgChart1"/>
    <dgm:cxn modelId="{AA0CBC59-F438-4DFF-A424-478E1BF97C9E}" type="presOf" srcId="{A2BDBA91-830B-4B8C-9B4E-A114125B50BB}" destId="{F991EE92-1CAF-458D-8DF9-7CE882F2CCE6}" srcOrd="0" destOrd="0" presId="urn:microsoft.com/office/officeart/2005/8/layout/orgChart1"/>
    <dgm:cxn modelId="{BA126ADA-18DF-4FEE-BDAF-AAAEF375F3F9}" type="presOf" srcId="{4ABC70FB-6E22-464F-819E-79B6DFE5B8FA}" destId="{63682586-7802-49B9-A76A-543DF689E3F2}" srcOrd="0" destOrd="0" presId="urn:microsoft.com/office/officeart/2005/8/layout/orgChart1"/>
    <dgm:cxn modelId="{99866592-FEFF-40D6-AB8C-FE7BBFCF6152}" srcId="{1502075A-9B02-4E6B-9B42-27F692EDDAFC}" destId="{B6E8FCBF-082E-45F4-BF57-F27E205A3AA5}" srcOrd="1" destOrd="0" parTransId="{9E0CE0A7-4B27-46D5-A4A3-E4FB6FA917EC}" sibTransId="{708B30FC-6435-4B5F-A788-107444363848}"/>
    <dgm:cxn modelId="{5547D9B8-A6B2-4E04-BABC-A78B62777F5C}" srcId="{1502075A-9B02-4E6B-9B42-27F692EDDAFC}" destId="{FDFFBCAA-2FFC-4FAC-ABA9-C089F3127EEF}" srcOrd="0" destOrd="0" parTransId="{4ABC70FB-6E22-464F-819E-79B6DFE5B8FA}" sibTransId="{5576B654-6693-4243-87A0-8E5C4517E670}"/>
    <dgm:cxn modelId="{1969515A-9ECF-4895-8DBE-C8409D0E2ABD}" srcId="{B0C5B83E-4D7A-4865-9322-0B84536F1DB4}" destId="{1502075A-9B02-4E6B-9B42-27F692EDDAFC}" srcOrd="0" destOrd="0" parTransId="{880C4C55-932A-4A7C-9B46-DF40D4C34F29}" sibTransId="{476D562D-359E-4B3A-8930-E2A0431004CC}"/>
    <dgm:cxn modelId="{46D3B213-E4B9-443C-974B-F033CA40C18A}" type="presOf" srcId="{B0C5B83E-4D7A-4865-9322-0B84536F1DB4}" destId="{D585D2D5-6392-4250-8D86-9DEF6FEA6E96}" srcOrd="0" destOrd="0" presId="urn:microsoft.com/office/officeart/2005/8/layout/orgChart1"/>
    <dgm:cxn modelId="{F137DBAF-5F99-41B4-8E98-1E6EC68041A9}" type="presOf" srcId="{B7C604A5-DBEF-4F30-B109-0D97C895DD17}" destId="{B8F471B6-098A-499D-BE63-6CE5F5337445}" srcOrd="0" destOrd="0" presId="urn:microsoft.com/office/officeart/2005/8/layout/orgChart1"/>
    <dgm:cxn modelId="{445E613B-B63F-48B4-B480-2BDBD8F605A2}" type="presOf" srcId="{1502075A-9B02-4E6B-9B42-27F692EDDAFC}" destId="{F7068957-A1A7-4027-AD50-4DC0E33A4FBA}" srcOrd="0" destOrd="0" presId="urn:microsoft.com/office/officeart/2005/8/layout/orgChart1"/>
    <dgm:cxn modelId="{9DEBDC3D-A65D-489C-A4C7-92A2C33570C2}" type="presParOf" srcId="{D585D2D5-6392-4250-8D86-9DEF6FEA6E96}" destId="{8ACE24EC-7FAF-47BE-A455-33249AEA4DA1}" srcOrd="0" destOrd="0" presId="urn:microsoft.com/office/officeart/2005/8/layout/orgChart1"/>
    <dgm:cxn modelId="{F60251CB-5E59-4446-8211-D7E037622081}" type="presParOf" srcId="{8ACE24EC-7FAF-47BE-A455-33249AEA4DA1}" destId="{A4DB55F0-5810-4F4D-B26B-EEA78DC2364F}" srcOrd="0" destOrd="0" presId="urn:microsoft.com/office/officeart/2005/8/layout/orgChart1"/>
    <dgm:cxn modelId="{2D16C7FB-4EBA-45DB-83A0-E1D9297401D2}" type="presParOf" srcId="{A4DB55F0-5810-4F4D-B26B-EEA78DC2364F}" destId="{F7068957-A1A7-4027-AD50-4DC0E33A4FBA}" srcOrd="0" destOrd="0" presId="urn:microsoft.com/office/officeart/2005/8/layout/orgChart1"/>
    <dgm:cxn modelId="{C091262C-DD79-4EB0-9C07-D7A27349371D}" type="presParOf" srcId="{A4DB55F0-5810-4F4D-B26B-EEA78DC2364F}" destId="{F78656FA-532E-4FCA-BFC2-628D58183813}" srcOrd="1" destOrd="0" presId="urn:microsoft.com/office/officeart/2005/8/layout/orgChart1"/>
    <dgm:cxn modelId="{03923B2E-88A1-4FE4-BF95-C79906E25AE0}" type="presParOf" srcId="{8ACE24EC-7FAF-47BE-A455-33249AEA4DA1}" destId="{A905E40E-771F-4709-8978-A4BFC9817287}" srcOrd="1" destOrd="0" presId="urn:microsoft.com/office/officeart/2005/8/layout/orgChart1"/>
    <dgm:cxn modelId="{07A3457B-B082-41D1-98CF-A728F6DBEC6F}" type="presParOf" srcId="{A905E40E-771F-4709-8978-A4BFC9817287}" destId="{63682586-7802-49B9-A76A-543DF689E3F2}" srcOrd="0" destOrd="0" presId="urn:microsoft.com/office/officeart/2005/8/layout/orgChart1"/>
    <dgm:cxn modelId="{6F35EADF-33E5-4DDE-AE0E-EA2338209FD3}" type="presParOf" srcId="{A905E40E-771F-4709-8978-A4BFC9817287}" destId="{9EA280D7-3BF2-45AB-977B-950C150BAAFC}" srcOrd="1" destOrd="0" presId="urn:microsoft.com/office/officeart/2005/8/layout/orgChart1"/>
    <dgm:cxn modelId="{5D739647-58B4-472F-BA73-EA0609D00DE4}" type="presParOf" srcId="{9EA280D7-3BF2-45AB-977B-950C150BAAFC}" destId="{84735CF4-9E70-4386-9D28-07574472C686}" srcOrd="0" destOrd="0" presId="urn:microsoft.com/office/officeart/2005/8/layout/orgChart1"/>
    <dgm:cxn modelId="{909A1750-DBB8-4AA7-AC73-75260CB878A8}" type="presParOf" srcId="{84735CF4-9E70-4386-9D28-07574472C686}" destId="{B13B003C-8E21-49B5-B5F2-E6F192D30F83}" srcOrd="0" destOrd="0" presId="urn:microsoft.com/office/officeart/2005/8/layout/orgChart1"/>
    <dgm:cxn modelId="{76A3D639-E725-446C-BCD9-90EE28330678}" type="presParOf" srcId="{84735CF4-9E70-4386-9D28-07574472C686}" destId="{70778F6D-376B-4ABD-8608-C5C766B46B39}" srcOrd="1" destOrd="0" presId="urn:microsoft.com/office/officeart/2005/8/layout/orgChart1"/>
    <dgm:cxn modelId="{6CCF6655-AD96-4A5C-85F4-05F99C1C0A8D}" type="presParOf" srcId="{9EA280D7-3BF2-45AB-977B-950C150BAAFC}" destId="{324DB5C0-2C28-4BB6-89D6-367E05B9B4DF}" srcOrd="1" destOrd="0" presId="urn:microsoft.com/office/officeart/2005/8/layout/orgChart1"/>
    <dgm:cxn modelId="{3DDF386D-F627-44B1-8A27-AACFE1B2975D}" type="presParOf" srcId="{9EA280D7-3BF2-45AB-977B-950C150BAAFC}" destId="{850B2030-0032-4FDE-9E8C-1B20FDD3024E}" srcOrd="2" destOrd="0" presId="urn:microsoft.com/office/officeart/2005/8/layout/orgChart1"/>
    <dgm:cxn modelId="{6E933FA0-E6EE-4CAA-98FE-A3B86A33BE75}" type="presParOf" srcId="{A905E40E-771F-4709-8978-A4BFC9817287}" destId="{2449261C-5E44-4A24-B913-F59F373BF8E0}" srcOrd="2" destOrd="0" presId="urn:microsoft.com/office/officeart/2005/8/layout/orgChart1"/>
    <dgm:cxn modelId="{904A7297-CF83-4B5B-9004-9D325FD618D6}" type="presParOf" srcId="{A905E40E-771F-4709-8978-A4BFC9817287}" destId="{30EC753C-BF74-4EF5-B29D-115B5015F6F7}" srcOrd="3" destOrd="0" presId="urn:microsoft.com/office/officeart/2005/8/layout/orgChart1"/>
    <dgm:cxn modelId="{76AF87EC-A09E-496D-9C44-5B13021556F5}" type="presParOf" srcId="{30EC753C-BF74-4EF5-B29D-115B5015F6F7}" destId="{CA807265-1D45-4C2E-A574-B9B02A30E19B}" srcOrd="0" destOrd="0" presId="urn:microsoft.com/office/officeart/2005/8/layout/orgChart1"/>
    <dgm:cxn modelId="{7CAA947F-F26B-48D5-9307-671271166DBC}" type="presParOf" srcId="{CA807265-1D45-4C2E-A574-B9B02A30E19B}" destId="{F1B1A4A6-30B0-42D7-9B8B-54F1ED0BE3EC}" srcOrd="0" destOrd="0" presId="urn:microsoft.com/office/officeart/2005/8/layout/orgChart1"/>
    <dgm:cxn modelId="{DB69B158-48CD-484B-B6F5-DE0FC61BC48A}" type="presParOf" srcId="{CA807265-1D45-4C2E-A574-B9B02A30E19B}" destId="{4DDB979E-73FA-4EC6-9387-1E264213FA91}" srcOrd="1" destOrd="0" presId="urn:microsoft.com/office/officeart/2005/8/layout/orgChart1"/>
    <dgm:cxn modelId="{333D287F-CA47-4599-8DF3-C894A3324D16}" type="presParOf" srcId="{30EC753C-BF74-4EF5-B29D-115B5015F6F7}" destId="{08B36456-3431-4BB6-AC76-5B775738D765}" srcOrd="1" destOrd="0" presId="urn:microsoft.com/office/officeart/2005/8/layout/orgChart1"/>
    <dgm:cxn modelId="{CF85C728-7160-4802-AB36-A6055408D3AD}" type="presParOf" srcId="{30EC753C-BF74-4EF5-B29D-115B5015F6F7}" destId="{6A0FDB5D-5950-4FC5-A23B-C1D70E5065C7}" srcOrd="2" destOrd="0" presId="urn:microsoft.com/office/officeart/2005/8/layout/orgChart1"/>
    <dgm:cxn modelId="{1F6587C0-2496-49D9-AC5A-993143F8C3D8}" type="presParOf" srcId="{A905E40E-771F-4709-8978-A4BFC9817287}" destId="{B8F471B6-098A-499D-BE63-6CE5F5337445}" srcOrd="4" destOrd="0" presId="urn:microsoft.com/office/officeart/2005/8/layout/orgChart1"/>
    <dgm:cxn modelId="{BBB6D49C-43A7-4020-AB12-3F7C824C7EA6}" type="presParOf" srcId="{A905E40E-771F-4709-8978-A4BFC9817287}" destId="{1E37CD0C-EC43-45CE-BC2C-2C6A1E93F98F}" srcOrd="5" destOrd="0" presId="urn:microsoft.com/office/officeart/2005/8/layout/orgChart1"/>
    <dgm:cxn modelId="{591CA2B4-1160-438C-A955-7F528AD3896A}" type="presParOf" srcId="{1E37CD0C-EC43-45CE-BC2C-2C6A1E93F98F}" destId="{0014A4F7-78C0-4A88-955C-204300BC9071}" srcOrd="0" destOrd="0" presId="urn:microsoft.com/office/officeart/2005/8/layout/orgChart1"/>
    <dgm:cxn modelId="{0F62BBCC-B528-400C-BC83-CDF455504E3F}" type="presParOf" srcId="{0014A4F7-78C0-4A88-955C-204300BC9071}" destId="{F991EE92-1CAF-458D-8DF9-7CE882F2CCE6}" srcOrd="0" destOrd="0" presId="urn:microsoft.com/office/officeart/2005/8/layout/orgChart1"/>
    <dgm:cxn modelId="{8A4704F6-5E6E-4742-AB4F-EF01F48BD38A}" type="presParOf" srcId="{0014A4F7-78C0-4A88-955C-204300BC9071}" destId="{CF6CCD97-8979-486D-AA5C-884E1FAAC06E}" srcOrd="1" destOrd="0" presId="urn:microsoft.com/office/officeart/2005/8/layout/orgChart1"/>
    <dgm:cxn modelId="{66568D4C-1B6D-4E87-929D-E780750E9956}" type="presParOf" srcId="{1E37CD0C-EC43-45CE-BC2C-2C6A1E93F98F}" destId="{96320FFF-BF84-45B0-90EB-DB51FCD33152}" srcOrd="1" destOrd="0" presId="urn:microsoft.com/office/officeart/2005/8/layout/orgChart1"/>
    <dgm:cxn modelId="{4B6FD6A2-1B59-48EC-BE0A-0E606CF54557}" type="presParOf" srcId="{1E37CD0C-EC43-45CE-BC2C-2C6A1E93F98F}" destId="{9F46BC16-6C3E-4B7E-A9A2-265B303C56C4}" srcOrd="2" destOrd="0" presId="urn:microsoft.com/office/officeart/2005/8/layout/orgChart1"/>
    <dgm:cxn modelId="{38D62E30-508F-4892-A978-5E82FB802B26}" type="presParOf" srcId="{8ACE24EC-7FAF-47BE-A455-33249AEA4DA1}" destId="{4632C32B-C969-4040-B312-E9F30C45EED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69A9EBC-C587-4231-A526-85A5555F3DFE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9CC5CD-56B1-472E-9FD3-EB88C1C05B32}">
      <dgm:prSet phldrT="[Текст]" custT="1"/>
      <dgm:spPr/>
      <dgm:t>
        <a:bodyPr/>
        <a:lstStyle/>
        <a:p>
          <a:r>
            <a:rPr lang="ru-RU" sz="1800" dirty="0" err="1" smtClean="0">
              <a:solidFill>
                <a:schemeClr val="tx1"/>
              </a:solidFill>
            </a:rPr>
            <a:t>Направ-ления</a:t>
          </a:r>
          <a:endParaRPr lang="ru-RU" sz="1800" dirty="0">
            <a:solidFill>
              <a:schemeClr val="tx1"/>
            </a:solidFill>
          </a:endParaRPr>
        </a:p>
      </dgm:t>
    </dgm:pt>
    <dgm:pt modelId="{4AB81D63-7002-45A5-A619-AA5126B4D8BA}" type="parTrans" cxnId="{E578526D-85E6-42DA-83AF-C5AEFCDCC18C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1A8E6C4C-BFF7-47B8-A175-16A3517CE971}" type="sibTrans" cxnId="{E578526D-85E6-42DA-83AF-C5AEFCDCC18C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89B0D91D-D0E3-40DA-9136-F43665A3F97C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Индивиду-</a:t>
          </a:r>
          <a:r>
            <a:rPr lang="ru-RU" sz="1800" dirty="0" err="1" smtClean="0">
              <a:solidFill>
                <a:schemeClr val="tx1"/>
              </a:solidFill>
            </a:rPr>
            <a:t>альный</a:t>
          </a:r>
          <a:r>
            <a:rPr lang="ru-RU" sz="1800" dirty="0" smtClean="0">
              <a:solidFill>
                <a:schemeClr val="tx1"/>
              </a:solidFill>
            </a:rPr>
            <a:t> </a:t>
          </a:r>
          <a:r>
            <a:rPr lang="ru-RU" sz="1800" dirty="0" err="1" smtClean="0">
              <a:solidFill>
                <a:schemeClr val="tx1"/>
              </a:solidFill>
            </a:rPr>
            <a:t>образова</a:t>
          </a:r>
          <a:r>
            <a:rPr lang="ru-RU" sz="1800" dirty="0" smtClean="0">
              <a:solidFill>
                <a:schemeClr val="tx1"/>
              </a:solidFill>
            </a:rPr>
            <a:t>-тельный маршрут</a:t>
          </a:r>
          <a:endParaRPr lang="ru-RU" sz="1800" dirty="0">
            <a:solidFill>
              <a:schemeClr val="tx1"/>
            </a:solidFill>
          </a:endParaRPr>
        </a:p>
      </dgm:t>
    </dgm:pt>
    <dgm:pt modelId="{8C41F47F-996B-4633-8BB7-8C9B2A17013E}" type="parTrans" cxnId="{65096EC3-AAB5-4118-BE7A-8BEB90C1A839}">
      <dgm:prSet custT="1"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07C03A1B-4B18-4620-B08F-D0AC76FB49DC}" type="sibTrans" cxnId="{65096EC3-AAB5-4118-BE7A-8BEB90C1A839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A8985255-48C4-4E5A-8962-643F2A4F7755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Индивиду-</a:t>
          </a:r>
          <a:r>
            <a:rPr lang="ru-RU" sz="1800" dirty="0" err="1" smtClean="0">
              <a:solidFill>
                <a:schemeClr val="tx1"/>
              </a:solidFill>
            </a:rPr>
            <a:t>альная</a:t>
          </a:r>
          <a:r>
            <a:rPr lang="ru-RU" sz="1800" dirty="0" smtClean="0">
              <a:solidFill>
                <a:schemeClr val="tx1"/>
              </a:solidFill>
            </a:rPr>
            <a:t> </a:t>
          </a:r>
          <a:r>
            <a:rPr lang="ru-RU" sz="1800" dirty="0" err="1" smtClean="0">
              <a:solidFill>
                <a:schemeClr val="tx1"/>
              </a:solidFill>
            </a:rPr>
            <a:t>образова</a:t>
          </a:r>
          <a:r>
            <a:rPr lang="ru-RU" sz="1800" dirty="0" smtClean="0">
              <a:solidFill>
                <a:schemeClr val="tx1"/>
              </a:solidFill>
            </a:rPr>
            <a:t>-тельная программа</a:t>
          </a:r>
          <a:endParaRPr lang="ru-RU" sz="1800" dirty="0">
            <a:solidFill>
              <a:schemeClr val="tx1"/>
            </a:solidFill>
          </a:endParaRPr>
        </a:p>
      </dgm:t>
    </dgm:pt>
    <dgm:pt modelId="{2D912A58-EEA0-45AF-B4F9-0F74B44DB124}" type="parTrans" cxnId="{015C3D0D-89FD-420F-AA07-25873DF8055D}">
      <dgm:prSet custT="1"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CBB360E8-1690-43BF-AB22-4936EB8461BE}" type="sibTrans" cxnId="{015C3D0D-89FD-420F-AA07-25873DF8055D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E76025F0-6429-4715-96FC-DAFF5DE25AC3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Карта направлен-</a:t>
          </a:r>
          <a:r>
            <a:rPr lang="ru-RU" sz="1800" dirty="0" err="1" smtClean="0">
              <a:solidFill>
                <a:schemeClr val="tx1"/>
              </a:solidFill>
            </a:rPr>
            <a:t>ностей</a:t>
          </a:r>
          <a:r>
            <a:rPr lang="ru-RU" sz="1800" dirty="0" smtClean="0">
              <a:solidFill>
                <a:schemeClr val="tx1"/>
              </a:solidFill>
            </a:rPr>
            <a:t> </a:t>
          </a:r>
          <a:r>
            <a:rPr lang="ru-RU" sz="1800" dirty="0" err="1" smtClean="0">
              <a:solidFill>
                <a:schemeClr val="tx1"/>
              </a:solidFill>
            </a:rPr>
            <a:t>тьютори-алов</a:t>
          </a:r>
          <a:endParaRPr lang="ru-RU" sz="1800" dirty="0">
            <a:solidFill>
              <a:schemeClr val="tx1"/>
            </a:solidFill>
          </a:endParaRPr>
        </a:p>
      </dgm:t>
    </dgm:pt>
    <dgm:pt modelId="{DE75224B-AF5C-414A-90CD-37A8138CB17E}" type="parTrans" cxnId="{F37D374E-A38C-43D0-9FB6-E7A5258EB91E}">
      <dgm:prSet custT="1"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A856FD37-DA65-4C1E-B68F-9C6CEA20B7F4}" type="sibTrans" cxnId="{F37D374E-A38C-43D0-9FB6-E7A5258EB91E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F2D0B2D0-A753-4310-A405-357861E008A7}" type="pres">
      <dgm:prSet presAssocID="{C69A9EBC-C587-4231-A526-85A5555F3DF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F3955C-43E4-411D-A6E4-3367F8CA9C22}" type="pres">
      <dgm:prSet presAssocID="{829CC5CD-56B1-472E-9FD3-EB88C1C05B32}" presName="centerShape" presStyleLbl="node0" presStyleIdx="0" presStyleCnt="1"/>
      <dgm:spPr/>
      <dgm:t>
        <a:bodyPr/>
        <a:lstStyle/>
        <a:p>
          <a:endParaRPr lang="ru-RU"/>
        </a:p>
      </dgm:t>
    </dgm:pt>
    <dgm:pt modelId="{79D6704D-FDA0-49C4-AAB3-5508911C0485}" type="pres">
      <dgm:prSet presAssocID="{8C41F47F-996B-4633-8BB7-8C9B2A17013E}" presName="Name9" presStyleLbl="parChTrans1D2" presStyleIdx="0" presStyleCnt="3"/>
      <dgm:spPr/>
      <dgm:t>
        <a:bodyPr/>
        <a:lstStyle/>
        <a:p>
          <a:endParaRPr lang="ru-RU"/>
        </a:p>
      </dgm:t>
    </dgm:pt>
    <dgm:pt modelId="{81468466-8B58-4A09-A8E6-3C1F35B3EC14}" type="pres">
      <dgm:prSet presAssocID="{8C41F47F-996B-4633-8BB7-8C9B2A17013E}" presName="connTx" presStyleLbl="parChTrans1D2" presStyleIdx="0" presStyleCnt="3"/>
      <dgm:spPr/>
      <dgm:t>
        <a:bodyPr/>
        <a:lstStyle/>
        <a:p>
          <a:endParaRPr lang="ru-RU"/>
        </a:p>
      </dgm:t>
    </dgm:pt>
    <dgm:pt modelId="{17E04386-2EBA-4554-8E4B-EA682D3E1CF6}" type="pres">
      <dgm:prSet presAssocID="{89B0D91D-D0E3-40DA-9136-F43665A3F97C}" presName="node" presStyleLbl="node1" presStyleIdx="0" presStyleCnt="3" custScaleX="119071" custScaleY="1136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3AFD19-A17B-474F-A475-30021CAB6293}" type="pres">
      <dgm:prSet presAssocID="{2D912A58-EEA0-45AF-B4F9-0F74B44DB124}" presName="Name9" presStyleLbl="parChTrans1D2" presStyleIdx="1" presStyleCnt="3"/>
      <dgm:spPr/>
      <dgm:t>
        <a:bodyPr/>
        <a:lstStyle/>
        <a:p>
          <a:endParaRPr lang="ru-RU"/>
        </a:p>
      </dgm:t>
    </dgm:pt>
    <dgm:pt modelId="{DC9B363E-D385-4964-B71C-398E343CECF5}" type="pres">
      <dgm:prSet presAssocID="{2D912A58-EEA0-45AF-B4F9-0F74B44DB124}" presName="connTx" presStyleLbl="parChTrans1D2" presStyleIdx="1" presStyleCnt="3"/>
      <dgm:spPr/>
      <dgm:t>
        <a:bodyPr/>
        <a:lstStyle/>
        <a:p>
          <a:endParaRPr lang="ru-RU"/>
        </a:p>
      </dgm:t>
    </dgm:pt>
    <dgm:pt modelId="{44C60B63-86C5-4D1C-976A-98350B9DBBF1}" type="pres">
      <dgm:prSet presAssocID="{A8985255-48C4-4E5A-8962-643F2A4F7755}" presName="node" presStyleLbl="node1" presStyleIdx="1" presStyleCnt="3" custScaleX="113385" custScaleY="1169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04E446-D35F-4978-AEE5-B2A513CC573C}" type="pres">
      <dgm:prSet presAssocID="{DE75224B-AF5C-414A-90CD-37A8138CB17E}" presName="Name9" presStyleLbl="parChTrans1D2" presStyleIdx="2" presStyleCnt="3"/>
      <dgm:spPr/>
      <dgm:t>
        <a:bodyPr/>
        <a:lstStyle/>
        <a:p>
          <a:endParaRPr lang="ru-RU"/>
        </a:p>
      </dgm:t>
    </dgm:pt>
    <dgm:pt modelId="{5E1DE51D-CFE2-4235-BE19-284332A4A02D}" type="pres">
      <dgm:prSet presAssocID="{DE75224B-AF5C-414A-90CD-37A8138CB17E}" presName="connTx" presStyleLbl="parChTrans1D2" presStyleIdx="2" presStyleCnt="3"/>
      <dgm:spPr/>
      <dgm:t>
        <a:bodyPr/>
        <a:lstStyle/>
        <a:p>
          <a:endParaRPr lang="ru-RU"/>
        </a:p>
      </dgm:t>
    </dgm:pt>
    <dgm:pt modelId="{3C4B6C06-EFE0-4D61-A738-BFFE04A66248}" type="pres">
      <dgm:prSet presAssocID="{E76025F0-6429-4715-96FC-DAFF5DE25AC3}" presName="node" presStyleLbl="node1" presStyleIdx="2" presStyleCnt="3" custScaleX="115076" custScaleY="1142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87EBC5-0268-4E21-B11F-5F4C7351779F}" type="presOf" srcId="{8C41F47F-996B-4633-8BB7-8C9B2A17013E}" destId="{79D6704D-FDA0-49C4-AAB3-5508911C0485}" srcOrd="0" destOrd="0" presId="urn:microsoft.com/office/officeart/2005/8/layout/radial1"/>
    <dgm:cxn modelId="{78F6B636-2ADD-47BF-88A6-0EFEF98D9EE9}" type="presOf" srcId="{2D912A58-EEA0-45AF-B4F9-0F74B44DB124}" destId="{3A3AFD19-A17B-474F-A475-30021CAB6293}" srcOrd="0" destOrd="0" presId="urn:microsoft.com/office/officeart/2005/8/layout/radial1"/>
    <dgm:cxn modelId="{D29CF0EE-6B9A-4143-8657-DDD7AD00AA8E}" type="presOf" srcId="{89B0D91D-D0E3-40DA-9136-F43665A3F97C}" destId="{17E04386-2EBA-4554-8E4B-EA682D3E1CF6}" srcOrd="0" destOrd="0" presId="urn:microsoft.com/office/officeart/2005/8/layout/radial1"/>
    <dgm:cxn modelId="{E578526D-85E6-42DA-83AF-C5AEFCDCC18C}" srcId="{C69A9EBC-C587-4231-A526-85A5555F3DFE}" destId="{829CC5CD-56B1-472E-9FD3-EB88C1C05B32}" srcOrd="0" destOrd="0" parTransId="{4AB81D63-7002-45A5-A619-AA5126B4D8BA}" sibTransId="{1A8E6C4C-BFF7-47B8-A175-16A3517CE971}"/>
    <dgm:cxn modelId="{D15E4DBC-D72A-4961-A244-F52BB419CE50}" type="presOf" srcId="{E76025F0-6429-4715-96FC-DAFF5DE25AC3}" destId="{3C4B6C06-EFE0-4D61-A738-BFFE04A66248}" srcOrd="0" destOrd="0" presId="urn:microsoft.com/office/officeart/2005/8/layout/radial1"/>
    <dgm:cxn modelId="{B781659F-D8EC-49A3-8462-A066D6F02234}" type="presOf" srcId="{DE75224B-AF5C-414A-90CD-37A8138CB17E}" destId="{5E1DE51D-CFE2-4235-BE19-284332A4A02D}" srcOrd="1" destOrd="0" presId="urn:microsoft.com/office/officeart/2005/8/layout/radial1"/>
    <dgm:cxn modelId="{AFF387ED-980C-4737-A3F5-42E2D584024E}" type="presOf" srcId="{8C41F47F-996B-4633-8BB7-8C9B2A17013E}" destId="{81468466-8B58-4A09-A8E6-3C1F35B3EC14}" srcOrd="1" destOrd="0" presId="urn:microsoft.com/office/officeart/2005/8/layout/radial1"/>
    <dgm:cxn modelId="{01229E08-FB27-4736-861D-80B8FE8C1F5A}" type="presOf" srcId="{DE75224B-AF5C-414A-90CD-37A8138CB17E}" destId="{A704E446-D35F-4978-AEE5-B2A513CC573C}" srcOrd="0" destOrd="0" presId="urn:microsoft.com/office/officeart/2005/8/layout/radial1"/>
    <dgm:cxn modelId="{D2CB2A47-A8FA-405E-A526-0767D241EAEF}" type="presOf" srcId="{2D912A58-EEA0-45AF-B4F9-0F74B44DB124}" destId="{DC9B363E-D385-4964-B71C-398E343CECF5}" srcOrd="1" destOrd="0" presId="urn:microsoft.com/office/officeart/2005/8/layout/radial1"/>
    <dgm:cxn modelId="{2DCFC224-2031-4F1D-A396-ADC6A6AE4DCA}" type="presOf" srcId="{C69A9EBC-C587-4231-A526-85A5555F3DFE}" destId="{F2D0B2D0-A753-4310-A405-357861E008A7}" srcOrd="0" destOrd="0" presId="urn:microsoft.com/office/officeart/2005/8/layout/radial1"/>
    <dgm:cxn modelId="{015C3D0D-89FD-420F-AA07-25873DF8055D}" srcId="{829CC5CD-56B1-472E-9FD3-EB88C1C05B32}" destId="{A8985255-48C4-4E5A-8962-643F2A4F7755}" srcOrd="1" destOrd="0" parTransId="{2D912A58-EEA0-45AF-B4F9-0F74B44DB124}" sibTransId="{CBB360E8-1690-43BF-AB22-4936EB8461BE}"/>
    <dgm:cxn modelId="{F37D374E-A38C-43D0-9FB6-E7A5258EB91E}" srcId="{829CC5CD-56B1-472E-9FD3-EB88C1C05B32}" destId="{E76025F0-6429-4715-96FC-DAFF5DE25AC3}" srcOrd="2" destOrd="0" parTransId="{DE75224B-AF5C-414A-90CD-37A8138CB17E}" sibTransId="{A856FD37-DA65-4C1E-B68F-9C6CEA20B7F4}"/>
    <dgm:cxn modelId="{4ECE14E7-818C-4487-B859-40C33A27343D}" type="presOf" srcId="{829CC5CD-56B1-472E-9FD3-EB88C1C05B32}" destId="{7DF3955C-43E4-411D-A6E4-3367F8CA9C22}" srcOrd="0" destOrd="0" presId="urn:microsoft.com/office/officeart/2005/8/layout/radial1"/>
    <dgm:cxn modelId="{F173AB6B-EBDC-401D-BAF0-328A0E7458AF}" type="presOf" srcId="{A8985255-48C4-4E5A-8962-643F2A4F7755}" destId="{44C60B63-86C5-4D1C-976A-98350B9DBBF1}" srcOrd="0" destOrd="0" presId="urn:microsoft.com/office/officeart/2005/8/layout/radial1"/>
    <dgm:cxn modelId="{65096EC3-AAB5-4118-BE7A-8BEB90C1A839}" srcId="{829CC5CD-56B1-472E-9FD3-EB88C1C05B32}" destId="{89B0D91D-D0E3-40DA-9136-F43665A3F97C}" srcOrd="0" destOrd="0" parTransId="{8C41F47F-996B-4633-8BB7-8C9B2A17013E}" sibTransId="{07C03A1B-4B18-4620-B08F-D0AC76FB49DC}"/>
    <dgm:cxn modelId="{A98A86DE-B2E7-4BD4-A8BD-3D9254D3FF15}" type="presParOf" srcId="{F2D0B2D0-A753-4310-A405-357861E008A7}" destId="{7DF3955C-43E4-411D-A6E4-3367F8CA9C22}" srcOrd="0" destOrd="0" presId="urn:microsoft.com/office/officeart/2005/8/layout/radial1"/>
    <dgm:cxn modelId="{0A48CD26-316A-43C8-8FA0-732263CC6707}" type="presParOf" srcId="{F2D0B2D0-A753-4310-A405-357861E008A7}" destId="{79D6704D-FDA0-49C4-AAB3-5508911C0485}" srcOrd="1" destOrd="0" presId="urn:microsoft.com/office/officeart/2005/8/layout/radial1"/>
    <dgm:cxn modelId="{364FED62-76C0-40FA-86D3-337EC74862BA}" type="presParOf" srcId="{79D6704D-FDA0-49C4-AAB3-5508911C0485}" destId="{81468466-8B58-4A09-A8E6-3C1F35B3EC14}" srcOrd="0" destOrd="0" presId="urn:microsoft.com/office/officeart/2005/8/layout/radial1"/>
    <dgm:cxn modelId="{25923E15-9ADB-490D-9DA3-2B351BD28348}" type="presParOf" srcId="{F2D0B2D0-A753-4310-A405-357861E008A7}" destId="{17E04386-2EBA-4554-8E4B-EA682D3E1CF6}" srcOrd="2" destOrd="0" presId="urn:microsoft.com/office/officeart/2005/8/layout/radial1"/>
    <dgm:cxn modelId="{3BD3B843-15F8-4450-BDC4-A871D202391E}" type="presParOf" srcId="{F2D0B2D0-A753-4310-A405-357861E008A7}" destId="{3A3AFD19-A17B-474F-A475-30021CAB6293}" srcOrd="3" destOrd="0" presId="urn:microsoft.com/office/officeart/2005/8/layout/radial1"/>
    <dgm:cxn modelId="{43459BB7-A8B1-4A78-A538-C97687E1BF3E}" type="presParOf" srcId="{3A3AFD19-A17B-474F-A475-30021CAB6293}" destId="{DC9B363E-D385-4964-B71C-398E343CECF5}" srcOrd="0" destOrd="0" presId="urn:microsoft.com/office/officeart/2005/8/layout/radial1"/>
    <dgm:cxn modelId="{0475246E-E36B-444F-9A0C-CA70A5865A09}" type="presParOf" srcId="{F2D0B2D0-A753-4310-A405-357861E008A7}" destId="{44C60B63-86C5-4D1C-976A-98350B9DBBF1}" srcOrd="4" destOrd="0" presId="urn:microsoft.com/office/officeart/2005/8/layout/radial1"/>
    <dgm:cxn modelId="{56F89DFB-6E80-4162-B413-855834566279}" type="presParOf" srcId="{F2D0B2D0-A753-4310-A405-357861E008A7}" destId="{A704E446-D35F-4978-AEE5-B2A513CC573C}" srcOrd="5" destOrd="0" presId="urn:microsoft.com/office/officeart/2005/8/layout/radial1"/>
    <dgm:cxn modelId="{7CDEC2B9-E71D-4128-94B1-2505A623002A}" type="presParOf" srcId="{A704E446-D35F-4978-AEE5-B2A513CC573C}" destId="{5E1DE51D-CFE2-4235-BE19-284332A4A02D}" srcOrd="0" destOrd="0" presId="urn:microsoft.com/office/officeart/2005/8/layout/radial1"/>
    <dgm:cxn modelId="{B94C3739-03AC-4602-A4C4-EBD1608BDD88}" type="presParOf" srcId="{F2D0B2D0-A753-4310-A405-357861E008A7}" destId="{3C4B6C06-EFE0-4D61-A738-BFFE04A66248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F3955C-43E4-411D-A6E4-3367F8CA9C22}">
      <dsp:nvSpPr>
        <dsp:cNvPr id="0" name=""/>
        <dsp:cNvSpPr/>
      </dsp:nvSpPr>
      <dsp:spPr>
        <a:xfrm>
          <a:off x="4672623" y="2068758"/>
          <a:ext cx="1583843" cy="15838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solidFill>
                <a:schemeClr val="tx1"/>
              </a:solidFill>
            </a:rPr>
            <a:t>Направ-ления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4904571" y="2300706"/>
        <a:ext cx="1119947" cy="1119947"/>
      </dsp:txXfrm>
    </dsp:sp>
    <dsp:sp modelId="{79D6704D-FDA0-49C4-AAB3-5508911C0485}">
      <dsp:nvSpPr>
        <dsp:cNvPr id="0" name=""/>
        <dsp:cNvSpPr/>
      </dsp:nvSpPr>
      <dsp:spPr>
        <a:xfrm rot="16200000">
          <a:off x="5279128" y="1870283"/>
          <a:ext cx="370833" cy="26117"/>
        </a:xfrm>
        <a:custGeom>
          <a:avLst/>
          <a:gdLst/>
          <a:ahLst/>
          <a:cxnLst/>
          <a:rect l="0" t="0" r="0" b="0"/>
          <a:pathLst>
            <a:path>
              <a:moveTo>
                <a:pt x="0" y="13058"/>
              </a:moveTo>
              <a:lnTo>
                <a:pt x="370833" y="1305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chemeClr val="tx1"/>
            </a:solidFill>
          </a:endParaRPr>
        </a:p>
      </dsp:txBody>
      <dsp:txXfrm>
        <a:off x="5455273" y="1874071"/>
        <a:ext cx="18541" cy="18541"/>
      </dsp:txXfrm>
    </dsp:sp>
    <dsp:sp modelId="{17E04386-2EBA-4554-8E4B-EA682D3E1CF6}">
      <dsp:nvSpPr>
        <dsp:cNvPr id="0" name=""/>
        <dsp:cNvSpPr/>
      </dsp:nvSpPr>
      <dsp:spPr>
        <a:xfrm>
          <a:off x="4521595" y="-102428"/>
          <a:ext cx="1885897" cy="18003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Индивиду-</a:t>
          </a:r>
          <a:r>
            <a:rPr lang="ru-RU" sz="1800" kern="1200" dirty="0" err="1" smtClean="0">
              <a:solidFill>
                <a:schemeClr val="tx1"/>
              </a:solidFill>
            </a:rPr>
            <a:t>альный</a:t>
          </a:r>
          <a:r>
            <a:rPr lang="ru-RU" sz="1800" kern="1200" dirty="0" smtClean="0">
              <a:solidFill>
                <a:schemeClr val="tx1"/>
              </a:solidFill>
            </a:rPr>
            <a:t> </a:t>
          </a:r>
          <a:r>
            <a:rPr lang="ru-RU" sz="1800" kern="1200" dirty="0" err="1" smtClean="0">
              <a:solidFill>
                <a:schemeClr val="tx1"/>
              </a:solidFill>
            </a:rPr>
            <a:t>образова</a:t>
          </a:r>
          <a:r>
            <a:rPr lang="ru-RU" sz="1800" kern="1200" dirty="0" smtClean="0">
              <a:solidFill>
                <a:schemeClr val="tx1"/>
              </a:solidFill>
            </a:rPr>
            <a:t>-тельный маршрут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4797778" y="161228"/>
        <a:ext cx="1333531" cy="1273042"/>
      </dsp:txXfrm>
    </dsp:sp>
    <dsp:sp modelId="{3A3AFD19-A17B-474F-A475-30021CAB6293}">
      <dsp:nvSpPr>
        <dsp:cNvPr id="0" name=""/>
        <dsp:cNvSpPr/>
      </dsp:nvSpPr>
      <dsp:spPr>
        <a:xfrm rot="1800000">
          <a:off x="6125839" y="3335128"/>
          <a:ext cx="366184" cy="26117"/>
        </a:xfrm>
        <a:custGeom>
          <a:avLst/>
          <a:gdLst/>
          <a:ahLst/>
          <a:cxnLst/>
          <a:rect l="0" t="0" r="0" b="0"/>
          <a:pathLst>
            <a:path>
              <a:moveTo>
                <a:pt x="0" y="13058"/>
              </a:moveTo>
              <a:lnTo>
                <a:pt x="366184" y="1305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chemeClr val="tx1"/>
            </a:solidFill>
          </a:endParaRPr>
        </a:p>
      </dsp:txBody>
      <dsp:txXfrm>
        <a:off x="6299776" y="3339032"/>
        <a:ext cx="18309" cy="18309"/>
      </dsp:txXfrm>
    </dsp:sp>
    <dsp:sp modelId="{44C60B63-86C5-4D1C-976A-98350B9DBBF1}">
      <dsp:nvSpPr>
        <dsp:cNvPr id="0" name=""/>
        <dsp:cNvSpPr/>
      </dsp:nvSpPr>
      <dsp:spPr>
        <a:xfrm>
          <a:off x="6353175" y="2965606"/>
          <a:ext cx="1795840" cy="18530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Индивиду-</a:t>
          </a:r>
          <a:r>
            <a:rPr lang="ru-RU" sz="1800" kern="1200" dirty="0" err="1" smtClean="0">
              <a:solidFill>
                <a:schemeClr val="tx1"/>
              </a:solidFill>
            </a:rPr>
            <a:t>альная</a:t>
          </a:r>
          <a:r>
            <a:rPr lang="ru-RU" sz="1800" kern="1200" dirty="0" smtClean="0">
              <a:solidFill>
                <a:schemeClr val="tx1"/>
              </a:solidFill>
            </a:rPr>
            <a:t> </a:t>
          </a:r>
          <a:r>
            <a:rPr lang="ru-RU" sz="1800" kern="1200" dirty="0" err="1" smtClean="0">
              <a:solidFill>
                <a:schemeClr val="tx1"/>
              </a:solidFill>
            </a:rPr>
            <a:t>образова</a:t>
          </a:r>
          <a:r>
            <a:rPr lang="ru-RU" sz="1800" kern="1200" dirty="0" smtClean="0">
              <a:solidFill>
                <a:schemeClr val="tx1"/>
              </a:solidFill>
            </a:rPr>
            <a:t>-тельная программа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6616170" y="3236983"/>
        <a:ext cx="1269850" cy="1310326"/>
      </dsp:txXfrm>
    </dsp:sp>
    <dsp:sp modelId="{A704E446-D35F-4978-AEE5-B2A513CC573C}">
      <dsp:nvSpPr>
        <dsp:cNvPr id="0" name=""/>
        <dsp:cNvSpPr/>
      </dsp:nvSpPr>
      <dsp:spPr>
        <a:xfrm rot="9000000">
          <a:off x="4441515" y="3333936"/>
          <a:ext cx="361415" cy="26117"/>
        </a:xfrm>
        <a:custGeom>
          <a:avLst/>
          <a:gdLst/>
          <a:ahLst/>
          <a:cxnLst/>
          <a:rect l="0" t="0" r="0" b="0"/>
          <a:pathLst>
            <a:path>
              <a:moveTo>
                <a:pt x="0" y="13058"/>
              </a:moveTo>
              <a:lnTo>
                <a:pt x="361415" y="1305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chemeClr val="tx1"/>
            </a:solidFill>
          </a:endParaRPr>
        </a:p>
      </dsp:txBody>
      <dsp:txXfrm rot="10800000">
        <a:off x="4613187" y="3337959"/>
        <a:ext cx="18070" cy="18070"/>
      </dsp:txXfrm>
    </dsp:sp>
    <dsp:sp modelId="{3C4B6C06-EFE0-4D61-A738-BFFE04A66248}">
      <dsp:nvSpPr>
        <dsp:cNvPr id="0" name=""/>
        <dsp:cNvSpPr/>
      </dsp:nvSpPr>
      <dsp:spPr>
        <a:xfrm>
          <a:off x="2766681" y="2987645"/>
          <a:ext cx="1822623" cy="18090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Карта направлен-</a:t>
          </a:r>
          <a:r>
            <a:rPr lang="ru-RU" sz="1800" kern="1200" dirty="0" err="1" smtClean="0">
              <a:solidFill>
                <a:schemeClr val="tx1"/>
              </a:solidFill>
            </a:rPr>
            <a:t>ностей</a:t>
          </a:r>
          <a:r>
            <a:rPr lang="ru-RU" sz="1800" kern="1200" dirty="0" smtClean="0">
              <a:solidFill>
                <a:schemeClr val="tx1"/>
              </a:solidFill>
            </a:rPr>
            <a:t> </a:t>
          </a:r>
          <a:r>
            <a:rPr lang="ru-RU" sz="1800" kern="1200" dirty="0" err="1" smtClean="0">
              <a:solidFill>
                <a:schemeClr val="tx1"/>
              </a:solidFill>
            </a:rPr>
            <a:t>тьютори-алов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033598" y="3252567"/>
        <a:ext cx="1288789" cy="12791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F471B6-098A-499D-BE63-6CE5F5337445}">
      <dsp:nvSpPr>
        <dsp:cNvPr id="0" name=""/>
        <dsp:cNvSpPr/>
      </dsp:nvSpPr>
      <dsp:spPr>
        <a:xfrm>
          <a:off x="4298156" y="1676832"/>
          <a:ext cx="3040976" cy="5277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886"/>
              </a:lnTo>
              <a:lnTo>
                <a:pt x="3040976" y="263886"/>
              </a:lnTo>
              <a:lnTo>
                <a:pt x="3040976" y="52777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49261C-5E44-4A24-B913-F59F373BF8E0}">
      <dsp:nvSpPr>
        <dsp:cNvPr id="0" name=""/>
        <dsp:cNvSpPr/>
      </dsp:nvSpPr>
      <dsp:spPr>
        <a:xfrm>
          <a:off x="4252436" y="1676832"/>
          <a:ext cx="91440" cy="5277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777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682586-7802-49B9-A76A-543DF689E3F2}">
      <dsp:nvSpPr>
        <dsp:cNvPr id="0" name=""/>
        <dsp:cNvSpPr/>
      </dsp:nvSpPr>
      <dsp:spPr>
        <a:xfrm>
          <a:off x="1257179" y="1676832"/>
          <a:ext cx="3040976" cy="527772"/>
        </a:xfrm>
        <a:custGeom>
          <a:avLst/>
          <a:gdLst/>
          <a:ahLst/>
          <a:cxnLst/>
          <a:rect l="0" t="0" r="0" b="0"/>
          <a:pathLst>
            <a:path>
              <a:moveTo>
                <a:pt x="3040976" y="0"/>
              </a:moveTo>
              <a:lnTo>
                <a:pt x="3040976" y="263886"/>
              </a:lnTo>
              <a:lnTo>
                <a:pt x="0" y="263886"/>
              </a:lnTo>
              <a:lnTo>
                <a:pt x="0" y="52777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068957-A1A7-4027-AD50-4DC0E33A4FBA}">
      <dsp:nvSpPr>
        <dsp:cNvPr id="0" name=""/>
        <dsp:cNvSpPr/>
      </dsp:nvSpPr>
      <dsp:spPr>
        <a:xfrm>
          <a:off x="3041553" y="420230"/>
          <a:ext cx="2513204" cy="12566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Единая тема</a:t>
          </a:r>
          <a:endParaRPr lang="ru-RU" sz="3100" kern="1200" dirty="0"/>
        </a:p>
      </dsp:txBody>
      <dsp:txXfrm>
        <a:off x="3041553" y="420230"/>
        <a:ext cx="2513204" cy="1256602"/>
      </dsp:txXfrm>
    </dsp:sp>
    <dsp:sp modelId="{B13B003C-8E21-49B5-B5F2-E6F192D30F83}">
      <dsp:nvSpPr>
        <dsp:cNvPr id="0" name=""/>
        <dsp:cNvSpPr/>
      </dsp:nvSpPr>
      <dsp:spPr>
        <a:xfrm>
          <a:off x="577" y="2204604"/>
          <a:ext cx="2513204" cy="12566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Мероприятие 1</a:t>
          </a:r>
          <a:endParaRPr lang="ru-RU" sz="3100" kern="1200" dirty="0"/>
        </a:p>
      </dsp:txBody>
      <dsp:txXfrm>
        <a:off x="577" y="2204604"/>
        <a:ext cx="2513204" cy="1256602"/>
      </dsp:txXfrm>
    </dsp:sp>
    <dsp:sp modelId="{F1B1A4A6-30B0-42D7-9B8B-54F1ED0BE3EC}">
      <dsp:nvSpPr>
        <dsp:cNvPr id="0" name=""/>
        <dsp:cNvSpPr/>
      </dsp:nvSpPr>
      <dsp:spPr>
        <a:xfrm>
          <a:off x="3041553" y="2204604"/>
          <a:ext cx="2513204" cy="12566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Мероприятие 2</a:t>
          </a:r>
          <a:endParaRPr lang="ru-RU" sz="3100" kern="1200" dirty="0"/>
        </a:p>
      </dsp:txBody>
      <dsp:txXfrm>
        <a:off x="3041553" y="2204604"/>
        <a:ext cx="2513204" cy="1256602"/>
      </dsp:txXfrm>
    </dsp:sp>
    <dsp:sp modelId="{F991EE92-1CAF-458D-8DF9-7CE882F2CCE6}">
      <dsp:nvSpPr>
        <dsp:cNvPr id="0" name=""/>
        <dsp:cNvSpPr/>
      </dsp:nvSpPr>
      <dsp:spPr>
        <a:xfrm>
          <a:off x="6082530" y="2204604"/>
          <a:ext cx="2513204" cy="12566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Мероприятие 3</a:t>
          </a:r>
          <a:endParaRPr lang="ru-RU" sz="3100" kern="1200" dirty="0"/>
        </a:p>
      </dsp:txBody>
      <dsp:txXfrm>
        <a:off x="6082530" y="2204604"/>
        <a:ext cx="2513204" cy="12566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F471B6-098A-499D-BE63-6CE5F5337445}">
      <dsp:nvSpPr>
        <dsp:cNvPr id="0" name=""/>
        <dsp:cNvSpPr/>
      </dsp:nvSpPr>
      <dsp:spPr>
        <a:xfrm>
          <a:off x="4298156" y="1676832"/>
          <a:ext cx="3040976" cy="5277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886"/>
              </a:lnTo>
              <a:lnTo>
                <a:pt x="3040976" y="263886"/>
              </a:lnTo>
              <a:lnTo>
                <a:pt x="3040976" y="52777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49261C-5E44-4A24-B913-F59F373BF8E0}">
      <dsp:nvSpPr>
        <dsp:cNvPr id="0" name=""/>
        <dsp:cNvSpPr/>
      </dsp:nvSpPr>
      <dsp:spPr>
        <a:xfrm>
          <a:off x="4252436" y="1676832"/>
          <a:ext cx="91440" cy="5277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777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682586-7802-49B9-A76A-543DF689E3F2}">
      <dsp:nvSpPr>
        <dsp:cNvPr id="0" name=""/>
        <dsp:cNvSpPr/>
      </dsp:nvSpPr>
      <dsp:spPr>
        <a:xfrm>
          <a:off x="1257179" y="1676832"/>
          <a:ext cx="3040976" cy="527772"/>
        </a:xfrm>
        <a:custGeom>
          <a:avLst/>
          <a:gdLst/>
          <a:ahLst/>
          <a:cxnLst/>
          <a:rect l="0" t="0" r="0" b="0"/>
          <a:pathLst>
            <a:path>
              <a:moveTo>
                <a:pt x="3040976" y="0"/>
              </a:moveTo>
              <a:lnTo>
                <a:pt x="3040976" y="263886"/>
              </a:lnTo>
              <a:lnTo>
                <a:pt x="0" y="263886"/>
              </a:lnTo>
              <a:lnTo>
                <a:pt x="0" y="52777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068957-A1A7-4027-AD50-4DC0E33A4FBA}">
      <dsp:nvSpPr>
        <dsp:cNvPr id="0" name=""/>
        <dsp:cNvSpPr/>
      </dsp:nvSpPr>
      <dsp:spPr>
        <a:xfrm>
          <a:off x="3041553" y="420230"/>
          <a:ext cx="2513204" cy="12566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Единая задача</a:t>
          </a:r>
          <a:endParaRPr lang="ru-RU" sz="4500" kern="1200" dirty="0"/>
        </a:p>
      </dsp:txBody>
      <dsp:txXfrm>
        <a:off x="3041553" y="420230"/>
        <a:ext cx="2513204" cy="1256602"/>
      </dsp:txXfrm>
    </dsp:sp>
    <dsp:sp modelId="{B13B003C-8E21-49B5-B5F2-E6F192D30F83}">
      <dsp:nvSpPr>
        <dsp:cNvPr id="0" name=""/>
        <dsp:cNvSpPr/>
      </dsp:nvSpPr>
      <dsp:spPr>
        <a:xfrm>
          <a:off x="577" y="2204604"/>
          <a:ext cx="2513204" cy="12566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Шаг 1</a:t>
          </a:r>
          <a:endParaRPr lang="ru-RU" sz="4500" kern="1200" dirty="0"/>
        </a:p>
      </dsp:txBody>
      <dsp:txXfrm>
        <a:off x="577" y="2204604"/>
        <a:ext cx="2513204" cy="1256602"/>
      </dsp:txXfrm>
    </dsp:sp>
    <dsp:sp modelId="{F1B1A4A6-30B0-42D7-9B8B-54F1ED0BE3EC}">
      <dsp:nvSpPr>
        <dsp:cNvPr id="0" name=""/>
        <dsp:cNvSpPr/>
      </dsp:nvSpPr>
      <dsp:spPr>
        <a:xfrm>
          <a:off x="3041553" y="2204604"/>
          <a:ext cx="2513204" cy="12566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Шаг 2</a:t>
          </a:r>
          <a:endParaRPr lang="ru-RU" sz="4500" kern="1200" dirty="0"/>
        </a:p>
      </dsp:txBody>
      <dsp:txXfrm>
        <a:off x="3041553" y="2204604"/>
        <a:ext cx="2513204" cy="1256602"/>
      </dsp:txXfrm>
    </dsp:sp>
    <dsp:sp modelId="{F991EE92-1CAF-458D-8DF9-7CE882F2CCE6}">
      <dsp:nvSpPr>
        <dsp:cNvPr id="0" name=""/>
        <dsp:cNvSpPr/>
      </dsp:nvSpPr>
      <dsp:spPr>
        <a:xfrm>
          <a:off x="6082530" y="2204604"/>
          <a:ext cx="2513204" cy="12566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Шаг 3</a:t>
          </a:r>
          <a:endParaRPr lang="ru-RU" sz="4500" kern="1200" dirty="0"/>
        </a:p>
      </dsp:txBody>
      <dsp:txXfrm>
        <a:off x="6082530" y="2204604"/>
        <a:ext cx="2513204" cy="12566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F471B6-098A-499D-BE63-6CE5F5337445}">
      <dsp:nvSpPr>
        <dsp:cNvPr id="0" name=""/>
        <dsp:cNvSpPr/>
      </dsp:nvSpPr>
      <dsp:spPr>
        <a:xfrm>
          <a:off x="4294813" y="243074"/>
          <a:ext cx="2952135" cy="3638362"/>
        </a:xfrm>
        <a:custGeom>
          <a:avLst/>
          <a:gdLst/>
          <a:ahLst/>
          <a:cxnLst/>
          <a:rect l="0" t="0" r="0" b="0"/>
          <a:pathLst>
            <a:path>
              <a:moveTo>
                <a:pt x="0" y="3638362"/>
              </a:moveTo>
              <a:lnTo>
                <a:pt x="2952135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49261C-5E44-4A24-B913-F59F373BF8E0}">
      <dsp:nvSpPr>
        <dsp:cNvPr id="0" name=""/>
        <dsp:cNvSpPr/>
      </dsp:nvSpPr>
      <dsp:spPr>
        <a:xfrm>
          <a:off x="4249093" y="257814"/>
          <a:ext cx="91440" cy="3623622"/>
        </a:xfrm>
        <a:custGeom>
          <a:avLst/>
          <a:gdLst/>
          <a:ahLst/>
          <a:cxnLst/>
          <a:rect l="0" t="0" r="0" b="0"/>
          <a:pathLst>
            <a:path>
              <a:moveTo>
                <a:pt x="45720" y="3623622"/>
              </a:moveTo>
              <a:lnTo>
                <a:pt x="45720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682586-7802-49B9-A76A-543DF689E3F2}">
      <dsp:nvSpPr>
        <dsp:cNvPr id="0" name=""/>
        <dsp:cNvSpPr/>
      </dsp:nvSpPr>
      <dsp:spPr>
        <a:xfrm>
          <a:off x="1342653" y="272566"/>
          <a:ext cx="2952160" cy="3608870"/>
        </a:xfrm>
        <a:custGeom>
          <a:avLst/>
          <a:gdLst/>
          <a:ahLst/>
          <a:cxnLst/>
          <a:rect l="0" t="0" r="0" b="0"/>
          <a:pathLst>
            <a:path>
              <a:moveTo>
                <a:pt x="2952160" y="3608870"/>
              </a:moveTo>
              <a:lnTo>
                <a:pt x="0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068957-A1A7-4027-AD50-4DC0E33A4FBA}">
      <dsp:nvSpPr>
        <dsp:cNvPr id="0" name=""/>
        <dsp:cNvSpPr/>
      </dsp:nvSpPr>
      <dsp:spPr>
        <a:xfrm>
          <a:off x="3038211" y="2624834"/>
          <a:ext cx="2513204" cy="12566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Карта направленностей</a:t>
          </a:r>
          <a:endParaRPr lang="ru-RU" sz="2200" kern="1200" dirty="0"/>
        </a:p>
      </dsp:txBody>
      <dsp:txXfrm>
        <a:off x="3038211" y="2624834"/>
        <a:ext cx="2513204" cy="1256602"/>
      </dsp:txXfrm>
    </dsp:sp>
    <dsp:sp modelId="{B13B003C-8E21-49B5-B5F2-E6F192D30F83}">
      <dsp:nvSpPr>
        <dsp:cNvPr id="0" name=""/>
        <dsp:cNvSpPr/>
      </dsp:nvSpPr>
      <dsp:spPr>
        <a:xfrm>
          <a:off x="86051" y="272566"/>
          <a:ext cx="2513204" cy="12566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err="1" smtClean="0"/>
            <a:t>Тьюториал</a:t>
          </a:r>
          <a:r>
            <a:rPr lang="ru-RU" sz="2200" kern="1200" dirty="0" smtClean="0"/>
            <a:t> 1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(направленность1)</a:t>
          </a:r>
          <a:endParaRPr lang="ru-RU" sz="2200" kern="1200" dirty="0"/>
        </a:p>
      </dsp:txBody>
      <dsp:txXfrm>
        <a:off x="86051" y="272566"/>
        <a:ext cx="2513204" cy="1256602"/>
      </dsp:txXfrm>
    </dsp:sp>
    <dsp:sp modelId="{F1B1A4A6-30B0-42D7-9B8B-54F1ED0BE3EC}">
      <dsp:nvSpPr>
        <dsp:cNvPr id="0" name=""/>
        <dsp:cNvSpPr/>
      </dsp:nvSpPr>
      <dsp:spPr>
        <a:xfrm>
          <a:off x="3038211" y="257814"/>
          <a:ext cx="2513204" cy="12566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err="1" smtClean="0"/>
            <a:t>Тьюториал</a:t>
          </a:r>
          <a:r>
            <a:rPr lang="ru-RU" sz="2200" kern="1200" dirty="0" smtClean="0"/>
            <a:t> 2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(тема 2)</a:t>
          </a:r>
          <a:endParaRPr lang="ru-RU" sz="2200" kern="1200" dirty="0"/>
        </a:p>
      </dsp:txBody>
      <dsp:txXfrm>
        <a:off x="3038211" y="257814"/>
        <a:ext cx="2513204" cy="1256602"/>
      </dsp:txXfrm>
    </dsp:sp>
    <dsp:sp modelId="{F991EE92-1CAF-458D-8DF9-7CE882F2CCE6}">
      <dsp:nvSpPr>
        <dsp:cNvPr id="0" name=""/>
        <dsp:cNvSpPr/>
      </dsp:nvSpPr>
      <dsp:spPr>
        <a:xfrm>
          <a:off x="5990346" y="243074"/>
          <a:ext cx="2513204" cy="12566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err="1" smtClean="0"/>
            <a:t>Тьюториал</a:t>
          </a:r>
          <a:r>
            <a:rPr lang="ru-RU" sz="2200" kern="1200" dirty="0" smtClean="0"/>
            <a:t> 3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(направленность3)</a:t>
          </a:r>
          <a:endParaRPr lang="ru-RU" sz="2200" kern="1200" dirty="0"/>
        </a:p>
      </dsp:txBody>
      <dsp:txXfrm>
        <a:off x="5990346" y="243074"/>
        <a:ext cx="2513204" cy="12566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F3955C-43E4-411D-A6E4-3367F8CA9C22}">
      <dsp:nvSpPr>
        <dsp:cNvPr id="0" name=""/>
        <dsp:cNvSpPr/>
      </dsp:nvSpPr>
      <dsp:spPr>
        <a:xfrm>
          <a:off x="4672623" y="2068758"/>
          <a:ext cx="1583843" cy="15838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solidFill>
                <a:schemeClr val="tx1"/>
              </a:solidFill>
            </a:rPr>
            <a:t>Направ-ления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4904571" y="2300706"/>
        <a:ext cx="1119947" cy="1119947"/>
      </dsp:txXfrm>
    </dsp:sp>
    <dsp:sp modelId="{79D6704D-FDA0-49C4-AAB3-5508911C0485}">
      <dsp:nvSpPr>
        <dsp:cNvPr id="0" name=""/>
        <dsp:cNvSpPr/>
      </dsp:nvSpPr>
      <dsp:spPr>
        <a:xfrm rot="16200000">
          <a:off x="5279128" y="1870283"/>
          <a:ext cx="370833" cy="26117"/>
        </a:xfrm>
        <a:custGeom>
          <a:avLst/>
          <a:gdLst/>
          <a:ahLst/>
          <a:cxnLst/>
          <a:rect l="0" t="0" r="0" b="0"/>
          <a:pathLst>
            <a:path>
              <a:moveTo>
                <a:pt x="0" y="13058"/>
              </a:moveTo>
              <a:lnTo>
                <a:pt x="370833" y="1305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chemeClr val="tx1"/>
            </a:solidFill>
          </a:endParaRPr>
        </a:p>
      </dsp:txBody>
      <dsp:txXfrm>
        <a:off x="5455273" y="1874071"/>
        <a:ext cx="18541" cy="18541"/>
      </dsp:txXfrm>
    </dsp:sp>
    <dsp:sp modelId="{17E04386-2EBA-4554-8E4B-EA682D3E1CF6}">
      <dsp:nvSpPr>
        <dsp:cNvPr id="0" name=""/>
        <dsp:cNvSpPr/>
      </dsp:nvSpPr>
      <dsp:spPr>
        <a:xfrm>
          <a:off x="4521595" y="-102428"/>
          <a:ext cx="1885897" cy="18003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Индивиду-</a:t>
          </a:r>
          <a:r>
            <a:rPr lang="ru-RU" sz="1800" kern="1200" dirty="0" err="1" smtClean="0">
              <a:solidFill>
                <a:schemeClr val="tx1"/>
              </a:solidFill>
            </a:rPr>
            <a:t>альный</a:t>
          </a:r>
          <a:r>
            <a:rPr lang="ru-RU" sz="1800" kern="1200" dirty="0" smtClean="0">
              <a:solidFill>
                <a:schemeClr val="tx1"/>
              </a:solidFill>
            </a:rPr>
            <a:t> </a:t>
          </a:r>
          <a:r>
            <a:rPr lang="ru-RU" sz="1800" kern="1200" dirty="0" err="1" smtClean="0">
              <a:solidFill>
                <a:schemeClr val="tx1"/>
              </a:solidFill>
            </a:rPr>
            <a:t>образова</a:t>
          </a:r>
          <a:r>
            <a:rPr lang="ru-RU" sz="1800" kern="1200" dirty="0" smtClean="0">
              <a:solidFill>
                <a:schemeClr val="tx1"/>
              </a:solidFill>
            </a:rPr>
            <a:t>-тельный маршрут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4797778" y="161228"/>
        <a:ext cx="1333531" cy="1273042"/>
      </dsp:txXfrm>
    </dsp:sp>
    <dsp:sp modelId="{3A3AFD19-A17B-474F-A475-30021CAB6293}">
      <dsp:nvSpPr>
        <dsp:cNvPr id="0" name=""/>
        <dsp:cNvSpPr/>
      </dsp:nvSpPr>
      <dsp:spPr>
        <a:xfrm rot="1800000">
          <a:off x="6125839" y="3335128"/>
          <a:ext cx="366184" cy="26117"/>
        </a:xfrm>
        <a:custGeom>
          <a:avLst/>
          <a:gdLst/>
          <a:ahLst/>
          <a:cxnLst/>
          <a:rect l="0" t="0" r="0" b="0"/>
          <a:pathLst>
            <a:path>
              <a:moveTo>
                <a:pt x="0" y="13058"/>
              </a:moveTo>
              <a:lnTo>
                <a:pt x="366184" y="1305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chemeClr val="tx1"/>
            </a:solidFill>
          </a:endParaRPr>
        </a:p>
      </dsp:txBody>
      <dsp:txXfrm>
        <a:off x="6299776" y="3339032"/>
        <a:ext cx="18309" cy="18309"/>
      </dsp:txXfrm>
    </dsp:sp>
    <dsp:sp modelId="{44C60B63-86C5-4D1C-976A-98350B9DBBF1}">
      <dsp:nvSpPr>
        <dsp:cNvPr id="0" name=""/>
        <dsp:cNvSpPr/>
      </dsp:nvSpPr>
      <dsp:spPr>
        <a:xfrm>
          <a:off x="6353175" y="2965606"/>
          <a:ext cx="1795840" cy="18530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Индивиду-</a:t>
          </a:r>
          <a:r>
            <a:rPr lang="ru-RU" sz="1800" kern="1200" dirty="0" err="1" smtClean="0">
              <a:solidFill>
                <a:schemeClr val="tx1"/>
              </a:solidFill>
            </a:rPr>
            <a:t>альная</a:t>
          </a:r>
          <a:r>
            <a:rPr lang="ru-RU" sz="1800" kern="1200" dirty="0" smtClean="0">
              <a:solidFill>
                <a:schemeClr val="tx1"/>
              </a:solidFill>
            </a:rPr>
            <a:t> </a:t>
          </a:r>
          <a:r>
            <a:rPr lang="ru-RU" sz="1800" kern="1200" dirty="0" err="1" smtClean="0">
              <a:solidFill>
                <a:schemeClr val="tx1"/>
              </a:solidFill>
            </a:rPr>
            <a:t>образова</a:t>
          </a:r>
          <a:r>
            <a:rPr lang="ru-RU" sz="1800" kern="1200" dirty="0" smtClean="0">
              <a:solidFill>
                <a:schemeClr val="tx1"/>
              </a:solidFill>
            </a:rPr>
            <a:t>-тельная программа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6616170" y="3236983"/>
        <a:ext cx="1269850" cy="1310326"/>
      </dsp:txXfrm>
    </dsp:sp>
    <dsp:sp modelId="{A704E446-D35F-4978-AEE5-B2A513CC573C}">
      <dsp:nvSpPr>
        <dsp:cNvPr id="0" name=""/>
        <dsp:cNvSpPr/>
      </dsp:nvSpPr>
      <dsp:spPr>
        <a:xfrm rot="9000000">
          <a:off x="4441515" y="3333936"/>
          <a:ext cx="361415" cy="26117"/>
        </a:xfrm>
        <a:custGeom>
          <a:avLst/>
          <a:gdLst/>
          <a:ahLst/>
          <a:cxnLst/>
          <a:rect l="0" t="0" r="0" b="0"/>
          <a:pathLst>
            <a:path>
              <a:moveTo>
                <a:pt x="0" y="13058"/>
              </a:moveTo>
              <a:lnTo>
                <a:pt x="361415" y="1305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chemeClr val="tx1"/>
            </a:solidFill>
          </a:endParaRPr>
        </a:p>
      </dsp:txBody>
      <dsp:txXfrm rot="10800000">
        <a:off x="4613187" y="3337959"/>
        <a:ext cx="18070" cy="18070"/>
      </dsp:txXfrm>
    </dsp:sp>
    <dsp:sp modelId="{3C4B6C06-EFE0-4D61-A738-BFFE04A66248}">
      <dsp:nvSpPr>
        <dsp:cNvPr id="0" name=""/>
        <dsp:cNvSpPr/>
      </dsp:nvSpPr>
      <dsp:spPr>
        <a:xfrm>
          <a:off x="2766681" y="2987645"/>
          <a:ext cx="1822623" cy="18090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Карта направлен-</a:t>
          </a:r>
          <a:r>
            <a:rPr lang="ru-RU" sz="1800" kern="1200" dirty="0" err="1" smtClean="0">
              <a:solidFill>
                <a:schemeClr val="tx1"/>
              </a:solidFill>
            </a:rPr>
            <a:t>ностей</a:t>
          </a:r>
          <a:r>
            <a:rPr lang="ru-RU" sz="1800" kern="1200" dirty="0" smtClean="0">
              <a:solidFill>
                <a:schemeClr val="tx1"/>
              </a:solidFill>
            </a:rPr>
            <a:t> </a:t>
          </a:r>
          <a:r>
            <a:rPr lang="ru-RU" sz="1800" kern="1200" dirty="0" err="1" smtClean="0">
              <a:solidFill>
                <a:schemeClr val="tx1"/>
              </a:solidFill>
            </a:rPr>
            <a:t>тьютори-алов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033598" y="3252567"/>
        <a:ext cx="1288789" cy="12791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2D153F-1565-4EEC-B945-0775F23CB06D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99FDB-7622-4105-A9DB-A2D8866816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6581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2080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EECE-0EB8-4105-8DB2-595D8E7AD0D2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E940-FBBB-4946-92CE-06B8A104DA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1684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EECE-0EB8-4105-8DB2-595D8E7AD0D2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E940-FBBB-4946-92CE-06B8A104DA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7199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EECE-0EB8-4105-8DB2-595D8E7AD0D2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E940-FBBB-4946-92CE-06B8A104DA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3993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EECE-0EB8-4105-8DB2-595D8E7AD0D2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E940-FBBB-4946-92CE-06B8A104DA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0466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EECE-0EB8-4105-8DB2-595D8E7AD0D2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E940-FBBB-4946-92CE-06B8A104DA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230072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EECE-0EB8-4105-8DB2-595D8E7AD0D2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E940-FBBB-4946-92CE-06B8A104DA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5607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EECE-0EB8-4105-8DB2-595D8E7AD0D2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E940-FBBB-4946-92CE-06B8A104DA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4125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EECE-0EB8-4105-8DB2-595D8E7AD0D2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E940-FBBB-4946-92CE-06B8A104DA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4813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EECE-0EB8-4105-8DB2-595D8E7AD0D2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E940-FBBB-4946-92CE-06B8A104DA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2142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EECE-0EB8-4105-8DB2-595D8E7AD0D2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E940-FBBB-4946-92CE-06B8A104DA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3383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EECE-0EB8-4105-8DB2-595D8E7AD0D2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E940-FBBB-4946-92CE-06B8A104DA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3141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EECE-0EB8-4105-8DB2-595D8E7AD0D2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E940-FBBB-4946-92CE-06B8A104DA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8284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EECE-0EB8-4105-8DB2-595D8E7AD0D2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E940-FBBB-4946-92CE-06B8A104DA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5783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EECE-0EB8-4105-8DB2-595D8E7AD0D2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E940-FBBB-4946-92CE-06B8A104DA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6350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EECE-0EB8-4105-8DB2-595D8E7AD0D2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E940-FBBB-4946-92CE-06B8A104DA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5258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EECE-0EB8-4105-8DB2-595D8E7AD0D2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E940-FBBB-4946-92CE-06B8A104DA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9952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AEECE-0EB8-4105-8DB2-595D8E7AD0D2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602E940-FBBB-4946-92CE-06B8A104DA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4162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6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microsoft.com/office/2007/relationships/diagramDrawing" Target="../diagrams/drawing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42797" y="2160524"/>
            <a:ext cx="6520984" cy="42923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</a:rPr>
              <a:t>Содержание </a:t>
            </a:r>
            <a:r>
              <a:rPr lang="ru-RU" b="1" i="1" dirty="0">
                <a:solidFill>
                  <a:srgbClr val="00B050"/>
                </a:solidFill>
              </a:rPr>
              <a:t>и технология </a:t>
            </a:r>
            <a:r>
              <a:rPr lang="ru-RU" b="1" i="1" dirty="0" err="1">
                <a:solidFill>
                  <a:srgbClr val="00B050"/>
                </a:solidFill>
              </a:rPr>
              <a:t>тьюторского</a:t>
            </a:r>
            <a:r>
              <a:rPr lang="ru-RU" b="1" i="1" dirty="0">
                <a:solidFill>
                  <a:srgbClr val="00B050"/>
                </a:solidFill>
              </a:rPr>
              <a:t> сопровождения участников образовательных отношений в </a:t>
            </a:r>
            <a:r>
              <a:rPr lang="ru-RU" b="1" i="1" dirty="0" smtClean="0">
                <a:solidFill>
                  <a:srgbClr val="00B050"/>
                </a:solidFill>
              </a:rPr>
              <a:t>регионе</a:t>
            </a:r>
            <a:endParaRPr lang="ru-RU" b="1" i="1" dirty="0">
              <a:solidFill>
                <a:srgbClr val="00B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29" y="0"/>
            <a:ext cx="2914141" cy="21825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6" y="-22033"/>
            <a:ext cx="2914141" cy="2182557"/>
          </a:xfrm>
          <a:prstGeom prst="rect">
            <a:avLst/>
          </a:prstGeom>
        </p:spPr>
      </p:pic>
      <p:pic>
        <p:nvPicPr>
          <p:cNvPr id="1026" name="Picture 2" descr="F:\Тьюторы 2017-2018\21.09.2017 Тьюторский установочный\Тьюторы пазл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91485" y="3876740"/>
            <a:ext cx="3054570" cy="298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9667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4250" y="565355"/>
            <a:ext cx="8596668" cy="850490"/>
          </a:xfrm>
        </p:spPr>
        <p:txBody>
          <a:bodyPr/>
          <a:lstStyle/>
          <a:p>
            <a:pPr algn="ctr"/>
            <a:r>
              <a:rPr lang="ru-RU" b="1" dirty="0" smtClean="0"/>
              <a:t>Примерные темы для ИОМ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194619"/>
            <a:ext cx="9440060" cy="5250426"/>
          </a:xfrm>
        </p:spPr>
        <p:txBody>
          <a:bodyPr>
            <a:noAutofit/>
          </a:bodyPr>
          <a:lstStyle/>
          <a:p>
            <a:pPr marL="0">
              <a:lnSpc>
                <a:spcPct val="80000"/>
              </a:lnSpc>
              <a:spcBef>
                <a:spcPts val="0"/>
              </a:spcBef>
            </a:pP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Системно-деятельностный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подход в проектировании и реализации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образовательной деятельности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учетом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образовательных потребностей участников образовательных отношений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80000"/>
              </a:lnSpc>
              <a:spcBef>
                <a:spcPts val="0"/>
              </a:spcBef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Проектно-исследовательская деятельность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обучающихся как фактор повышения  качества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80000"/>
              </a:lnSpc>
              <a:spcBef>
                <a:spcPts val="0"/>
              </a:spcBef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Преемственность в системе оценки достижении планируемых результатов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уровне дошкольного и начального (начального и основного) общего образования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>
              <a:lnSpc>
                <a:spcPct val="80000"/>
              </a:lnSpc>
              <a:spcBef>
                <a:spcPts val="0"/>
              </a:spcBef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Система оценки качества образования в образовательном учреждении: практический опыт,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перспективы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>
              <a:lnSpc>
                <a:spcPct val="80000"/>
              </a:lnSpc>
              <a:spcBef>
                <a:spcPts val="0"/>
              </a:spcBef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экологического мировоззрения и активной жизненной позиции младших школьников в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условиях требований ФГОС</a:t>
            </a:r>
          </a:p>
          <a:p>
            <a:pPr marL="0">
              <a:lnSpc>
                <a:spcPct val="80000"/>
              </a:lnSpc>
              <a:spcBef>
                <a:spcPts val="0"/>
              </a:spcBef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8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Система оценки достижения планируемых результатов обучающихся в условиях реализации требований ФГОС</a:t>
            </a:r>
          </a:p>
          <a:p>
            <a:pPr marL="0">
              <a:lnSpc>
                <a:spcPct val="80000"/>
              </a:lnSpc>
              <a:spcBef>
                <a:spcPts val="0"/>
              </a:spcBef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80000"/>
              </a:lnSpc>
              <a:spcBef>
                <a:spcPts val="0"/>
              </a:spcBef>
            </a:pP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Тьюторское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сопровождение педагогов как фактор успешного достижения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результатов младших школьников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другие…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1489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7110" y="594852"/>
            <a:ext cx="8596668" cy="13208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Структура ИОМ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17124372"/>
              </p:ext>
            </p:extLst>
          </p:nvPr>
        </p:nvGraphicFramePr>
        <p:xfrm>
          <a:off x="1474276" y="1598894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Стрелка вниз 8"/>
          <p:cNvSpPr/>
          <p:nvPr/>
        </p:nvSpPr>
        <p:spPr>
          <a:xfrm>
            <a:off x="2647333" y="3465872"/>
            <a:ext cx="162232" cy="3539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8765458" y="3465872"/>
            <a:ext cx="162232" cy="3539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5673212" y="3465872"/>
            <a:ext cx="162232" cy="3539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8368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2503"/>
          </a:xfrm>
        </p:spPr>
        <p:txBody>
          <a:bodyPr/>
          <a:lstStyle/>
          <a:p>
            <a:pPr algn="ctr"/>
            <a:r>
              <a:rPr lang="ru-RU" dirty="0" smtClean="0"/>
              <a:t>Карта пути ИОМ (примерная)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05659396"/>
              </p:ext>
            </p:extLst>
          </p:nvPr>
        </p:nvGraphicFramePr>
        <p:xfrm>
          <a:off x="677862" y="1253613"/>
          <a:ext cx="9715515" cy="5271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3"/>
                <a:gridCol w="1943103"/>
                <a:gridCol w="1943103"/>
                <a:gridCol w="1668108"/>
                <a:gridCol w="2218098"/>
              </a:tblGrid>
              <a:tr h="518984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Направления деятельности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Содержание деятельности/сроки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Достигнутые результаты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Форма презентации (представления) достижений</a:t>
                      </a:r>
                      <a:endParaRPr lang="ru-RU" dirty="0"/>
                    </a:p>
                  </a:txBody>
                  <a:tcPr/>
                </a:tc>
              </a:tr>
              <a:tr h="5189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1-е полугодие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2-е полугодие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9561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9561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29541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</a:t>
            </a:r>
            <a:r>
              <a:rPr lang="ru-RU" dirty="0" err="1" smtClean="0"/>
              <a:t>ИОМа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2586" y="2617789"/>
            <a:ext cx="8596668" cy="3880773"/>
          </a:xfrm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Творческий отчет</a:t>
            </a:r>
          </a:p>
          <a:p>
            <a:pPr marL="0" indent="0">
              <a:spcBef>
                <a:spcPts val="0"/>
              </a:spcBef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Образовательные продукты</a:t>
            </a:r>
          </a:p>
          <a:p>
            <a:pPr marL="0" indent="0">
              <a:spcBef>
                <a:spcPts val="0"/>
              </a:spcBef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Публикации</a:t>
            </a:r>
          </a:p>
          <a:p>
            <a:pPr marL="0" indent="0">
              <a:spcBef>
                <a:spcPts val="0"/>
              </a:spcBef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Видео уроков и занятий ВУД</a:t>
            </a:r>
          </a:p>
          <a:p>
            <a:pPr marL="0" indent="0">
              <a:spcBef>
                <a:spcPts val="0"/>
              </a:spcBef>
            </a:pP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ЭОРы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И др.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F:\Тьюторы 2017-2018\21.09.2017 Тьюторский установочный\Тьюторы человеч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4419600" cy="324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07961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7290" y="555279"/>
            <a:ext cx="8596668" cy="170122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Индивидуальная образовательная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программа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(на уровне муниципалитета, школы)</a:t>
            </a: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5405" y="2374490"/>
            <a:ext cx="9910917" cy="365781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ОСНОВАНИЕ (</a:t>
            </a:r>
            <a:r>
              <a:rPr lang="ru-RU" sz="2800" b="1" dirty="0"/>
              <a:t>Федеральный закон Российской Федерации от 29 декабря 2012 г. N 273-ФЗ "Об образовании в Российской </a:t>
            </a:r>
            <a:r>
              <a:rPr lang="ru-RU" sz="2800" b="1" dirty="0" smtClean="0"/>
              <a:t>Федерации«, СТАТЬЯ 2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образовательная программа –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комплекс основных характеристик образования (объем, содержание, планируемые результаты), организационно-педагогических условий и в случаях, предусмотренных настоящим Федеральным законом, форм аттестации, который представлен в виде учебного плана, календарного учебного графика, рабочих программ учебных предметов, курсов, дисциплин (модулей), иных компонентов, а также оценочных и методических материалов;</a:t>
            </a:r>
          </a:p>
          <a:p>
            <a:pPr lvl="0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76824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7290" y="555279"/>
            <a:ext cx="8596668" cy="170122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Индивидуальная образовательная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программа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(на уровне муниципалитета, школы)</a:t>
            </a: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5405" y="2374490"/>
            <a:ext cx="9910917" cy="3657818"/>
          </a:xfrm>
        </p:spPr>
        <p:txBody>
          <a:bodyPr>
            <a:normAutofit fontScale="92500"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Индивидуальная образовательная программа –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комплекс основных характеристик образования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(ЦЕЛЬ, ЗАДАЧИ, содержание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планируемые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результаты, ОБРАЗОВАТЕЛЬНЫЕ ПРОДУКТЫ), который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представлен в виде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календарного образовательного плана мероприятий,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иных компонентов, а также оценочных и методических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материалов.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ИОП направлена на «проработку» образовательной задачи, получение образовательного продукта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92955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4250" y="565355"/>
            <a:ext cx="8596668" cy="850490"/>
          </a:xfrm>
        </p:spPr>
        <p:txBody>
          <a:bodyPr/>
          <a:lstStyle/>
          <a:p>
            <a:pPr algn="ctr"/>
            <a:r>
              <a:rPr lang="ru-RU" b="1" dirty="0" smtClean="0"/>
              <a:t>Примерные темы для ИОП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194619"/>
            <a:ext cx="9440060" cy="5250426"/>
          </a:xfrm>
        </p:spPr>
        <p:txBody>
          <a:bodyPr>
            <a:noAutofit/>
          </a:bodyPr>
          <a:lstStyle/>
          <a:p>
            <a:pPr marL="0">
              <a:lnSpc>
                <a:spcPct val="80000"/>
              </a:lnSpc>
              <a:spcBef>
                <a:spcPts val="0"/>
              </a:spcBef>
            </a:pP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Системно-деятельностный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подход в проектировании и реализации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образовательной деятельности с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учетом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образовательных потребностей участников образовательных отношений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80000"/>
              </a:lnSpc>
              <a:spcBef>
                <a:spcPts val="0"/>
              </a:spcBef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Проектно-исследовательская деятельность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обучающихся как фактор повышения  качества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80000"/>
              </a:lnSpc>
              <a:spcBef>
                <a:spcPts val="0"/>
              </a:spcBef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Преемственность в системе оценки достижении планируемых результатов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уровне дошкольного и начального (начального и основного) общего образования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>
              <a:lnSpc>
                <a:spcPct val="80000"/>
              </a:lnSpc>
              <a:spcBef>
                <a:spcPts val="0"/>
              </a:spcBef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Система оценки качества образования в образовательном учреждении: практический опыт,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перспективы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>
              <a:lnSpc>
                <a:spcPct val="80000"/>
              </a:lnSpc>
              <a:spcBef>
                <a:spcPts val="0"/>
              </a:spcBef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экологического мировоззрения и активной жизненной позиции младших школьников в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условиях требований ФГОС</a:t>
            </a:r>
          </a:p>
          <a:p>
            <a:pPr marL="0">
              <a:lnSpc>
                <a:spcPct val="80000"/>
              </a:lnSpc>
              <a:spcBef>
                <a:spcPts val="0"/>
              </a:spcBef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8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Система оценки достижения планируемых результатов обучающихся в условиях реализации требований ФГОС</a:t>
            </a:r>
          </a:p>
          <a:p>
            <a:pPr marL="0">
              <a:lnSpc>
                <a:spcPct val="80000"/>
              </a:lnSpc>
              <a:spcBef>
                <a:spcPts val="0"/>
              </a:spcBef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80000"/>
              </a:lnSpc>
              <a:spcBef>
                <a:spcPts val="0"/>
              </a:spcBef>
            </a:pP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Тьюторское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сопровождение педагогов как фактор успешного достижения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результатов младших школьников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другие…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0748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Структура ИОП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3479963"/>
              </p:ext>
            </p:extLst>
          </p:nvPr>
        </p:nvGraphicFramePr>
        <p:xfrm>
          <a:off x="1415283" y="1598894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Стрелка вниз 8"/>
          <p:cNvSpPr/>
          <p:nvPr/>
        </p:nvSpPr>
        <p:spPr>
          <a:xfrm>
            <a:off x="2596008" y="3444113"/>
            <a:ext cx="162232" cy="3539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8698724" y="3444113"/>
            <a:ext cx="162232" cy="3539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5647366" y="3444113"/>
            <a:ext cx="162232" cy="3539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9935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Примерная структура ИОП</a:t>
            </a:r>
            <a:br>
              <a:rPr lang="ru-RU" b="1" dirty="0" smtClean="0"/>
            </a:b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98566217"/>
              </p:ext>
            </p:extLst>
          </p:nvPr>
        </p:nvGraphicFramePr>
        <p:xfrm>
          <a:off x="574622" y="1334678"/>
          <a:ext cx="11209338" cy="5154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6446"/>
                <a:gridCol w="3736446"/>
                <a:gridCol w="3736446"/>
              </a:tblGrid>
              <a:tr h="1522954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Целевой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Организационный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Содержательный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631658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Цель</a:t>
                      </a:r>
                    </a:p>
                    <a:p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Задачи</a:t>
                      </a:r>
                    </a:p>
                    <a:p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Планируемые результаты</a:t>
                      </a:r>
                      <a:r>
                        <a:rPr lang="ru-RU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(образовательные продукты)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Календарное планирование мероприятий</a:t>
                      </a:r>
                    </a:p>
                    <a:p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 мероприятий</a:t>
                      </a:r>
                    </a:p>
                    <a:p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9440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</a:t>
            </a:r>
            <a:r>
              <a:rPr lang="ru-RU" dirty="0" err="1" smtClean="0"/>
              <a:t>ИОПа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2586" y="2617789"/>
            <a:ext cx="8596668" cy="3880773"/>
          </a:xfrm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Образовательные продукты</a:t>
            </a:r>
          </a:p>
          <a:p>
            <a:pPr marL="0" indent="0">
              <a:spcBef>
                <a:spcPts val="0"/>
              </a:spcBef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(дидактические и методические материалы, инструментарий,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ЭОРы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и др. )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F:\Тьюторы 2017-2018\21.09.2017 Тьюторский установочный\Тьюторы человеч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0606" y="0"/>
            <a:ext cx="4021394" cy="295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8908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956" y="181897"/>
            <a:ext cx="933572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Нормативное обеспечение </a:t>
            </a:r>
            <a:r>
              <a:rPr lang="ru-RU" b="1" dirty="0" err="1" smtClean="0"/>
              <a:t>тьюторского</a:t>
            </a:r>
            <a:r>
              <a:rPr lang="ru-RU" b="1" dirty="0" smtClean="0"/>
              <a:t> сопровождения руководящих и педагогических кадров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81316"/>
            <a:ext cx="11341509" cy="4955457"/>
          </a:xfrm>
        </p:spPr>
        <p:txBody>
          <a:bodyPr>
            <a:normAutofit fontScale="62500" lnSpcReduction="20000"/>
          </a:bodyPr>
          <a:lstStyle/>
          <a:p>
            <a:pPr marR="726025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  <a:tabLst>
                <a:tab pos="311233" algn="l"/>
                <a:tab pos="311790" algn="l"/>
              </a:tabLst>
            </a:pPr>
            <a:r>
              <a:rPr lang="ru-RU" sz="2600" b="1" spc="-4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Федеральный </a:t>
            </a:r>
            <a:r>
              <a:rPr lang="ru-RU" sz="2600" b="1" spc="-9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Закон </a:t>
            </a:r>
            <a:r>
              <a:rPr lang="ru-RU" sz="2600" b="1" spc="-4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29.12.2012 № </a:t>
            </a:r>
            <a:r>
              <a:rPr lang="ru-RU" sz="2600" b="1" spc="-4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273-ФЗ </a:t>
            </a:r>
            <a:r>
              <a:rPr lang="ru-RU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«Об образовании в  </a:t>
            </a:r>
            <a:r>
              <a:rPr lang="ru-RU" sz="2600" b="1" spc="-4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Российской Федерации»</a:t>
            </a:r>
            <a:endParaRPr lang="ru-RU" sz="2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ru-RU" sz="2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600" b="1" dirty="0">
                <a:solidFill>
                  <a:schemeClr val="tx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Федеральная целевая программа развития </a:t>
            </a:r>
            <a:r>
              <a:rPr lang="ru-RU" sz="2600" b="1" dirty="0" smtClean="0">
                <a:solidFill>
                  <a:schemeClr val="tx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образования</a:t>
            </a:r>
            <a:endParaRPr lang="ru-RU" sz="2600" b="1" dirty="0">
              <a:solidFill>
                <a:schemeClr val="tx1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600" b="1" dirty="0">
                <a:solidFill>
                  <a:schemeClr val="tx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Государственная программа «Развитие образования» на 2013-2020 гг</a:t>
            </a:r>
            <a:r>
              <a:rPr lang="ru-RU" sz="2600" b="1" dirty="0" smtClean="0">
                <a:solidFill>
                  <a:schemeClr val="tx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.</a:t>
            </a:r>
            <a:endParaRPr lang="ru-RU" sz="2600" b="1" dirty="0">
              <a:solidFill>
                <a:schemeClr val="tx1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Приказ </a:t>
            </a:r>
            <a:r>
              <a:rPr lang="ru-RU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Министерства труда и социальной защиты РФ  от 18.10.2013 №544н «Об утверждении профессионального стандарта ″Педагог (педагогическая деятельность в сфере дошкольного, начального общего, основного общего среднего общего образования) (воспитатель, учитель)»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Ø"/>
            </a:pPr>
            <a:endParaRPr lang="ru-RU" sz="2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Приказ </a:t>
            </a:r>
            <a:r>
              <a:rPr lang="ru-RU" sz="2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Минздравсоцразвития</a:t>
            </a:r>
            <a:r>
              <a:rPr lang="ru-RU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РФ от 26.08.2010 N 761н (ред. от 31.05.2011) "Об утверждении Единого квалификационного справочника должностей руководителей, специалистов и служащих, раздел "Квалификационные характеристики должностей работников образования" (Зарегистрировано в Минюсте РФ 06.10.2010 N 18638)</a:t>
            </a:r>
            <a:r>
              <a:rPr lang="ru-RU" sz="2600" b="1" spc="-9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Ø"/>
            </a:pPr>
            <a:endParaRPr lang="ru-RU" sz="2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Приказ </a:t>
            </a:r>
            <a:r>
              <a:rPr lang="ru-RU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Министерства здравоохранения и социального развития Российской Федерации (</a:t>
            </a:r>
            <a:r>
              <a:rPr lang="ru-RU" sz="2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Минздравсоцразвития</a:t>
            </a:r>
            <a:r>
              <a:rPr lang="ru-RU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России) от 31 мая 2011 г. N 448н г. Москва "О внесении изменения в Единый квалификационный справочник должностей руководителей, специалистов и служащих, раздел "Квалификационные характеристики должностей работников образования""</a:t>
            </a:r>
            <a:endParaRPr lang="ru-RU" sz="2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Ø"/>
            </a:pPr>
            <a:endParaRPr lang="ru-RU" sz="2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5073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7290" y="555279"/>
            <a:ext cx="8596668" cy="170122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Карта направленностей </a:t>
            </a:r>
            <a:r>
              <a:rPr lang="ru-RU" b="1" dirty="0" err="1">
                <a:solidFill>
                  <a:schemeClr val="tx1"/>
                </a:solidFill>
              </a:rPr>
              <a:t>тьюториалов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(на уровне муниципалитета, школы)</a:t>
            </a: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5405" y="2374490"/>
            <a:ext cx="9910917" cy="3657818"/>
          </a:xfrm>
        </p:spPr>
        <p:txBody>
          <a:bodyPr/>
          <a:lstStyle/>
          <a:p>
            <a:pPr lvl="0"/>
            <a:r>
              <a:rPr lang="ru-RU" altLang="ru-RU" sz="2800" dirty="0" smtClean="0"/>
              <a:t>ТЬЮТОРИАЛ - взаимодействие </a:t>
            </a:r>
            <a:r>
              <a:rPr lang="ru-RU" altLang="ru-RU" sz="2800" dirty="0"/>
              <a:t>тьютора с </a:t>
            </a:r>
            <a:r>
              <a:rPr lang="ru-RU" altLang="ru-RU" sz="2800" dirty="0" smtClean="0"/>
              <a:t>участниками образовательных отношений на тему…</a:t>
            </a:r>
          </a:p>
          <a:p>
            <a:pPr lvl="0"/>
            <a:r>
              <a:rPr lang="ru-RU" sz="2800" dirty="0" smtClean="0"/>
              <a:t>Карта направленностей </a:t>
            </a:r>
            <a:r>
              <a:rPr lang="ru-RU" sz="2800" dirty="0" err="1" smtClean="0"/>
              <a:t>тьюториалов</a:t>
            </a:r>
            <a:r>
              <a:rPr lang="ru-RU" sz="2800" dirty="0" smtClean="0"/>
              <a:t> – образовательная система деятельности участников образовательных отношений, обеспечивающих комплексное решение профессиональных задач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644130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Структура Карты направленностей </a:t>
            </a:r>
            <a:r>
              <a:rPr lang="ru-RU" b="1" dirty="0" err="1" smtClean="0">
                <a:solidFill>
                  <a:schemeClr val="tx1"/>
                </a:solidFill>
              </a:rPr>
              <a:t>тьюториала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04974746"/>
              </p:ext>
            </p:extLst>
          </p:nvPr>
        </p:nvGraphicFramePr>
        <p:xfrm>
          <a:off x="618870" y="1496911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>
            <a:off x="2934929" y="3038168"/>
            <a:ext cx="943897" cy="109138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911213" y="3038168"/>
            <a:ext cx="0" cy="109138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5899355" y="3038168"/>
            <a:ext cx="929148" cy="109138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68080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521803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Примерная форма</a:t>
            </a:r>
            <a:br>
              <a:rPr lang="ru-RU" b="1" dirty="0" smtClean="0"/>
            </a:br>
            <a:r>
              <a:rPr lang="ru-RU" b="1" dirty="0" smtClean="0"/>
              <a:t>Карты направленностей </a:t>
            </a:r>
            <a:r>
              <a:rPr lang="ru-RU" b="1" dirty="0" err="1" smtClean="0"/>
              <a:t>тьюториалов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95641574"/>
              </p:ext>
            </p:extLst>
          </p:nvPr>
        </p:nvGraphicFramePr>
        <p:xfrm>
          <a:off x="574622" y="1759065"/>
          <a:ext cx="11209338" cy="4558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6446"/>
                <a:gridCol w="3736446"/>
                <a:gridCol w="3736446"/>
              </a:tblGrid>
              <a:tr h="1346945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Направленность 1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Направленность 2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Направленность 3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211945">
                <a:tc>
                  <a:txBody>
                    <a:bodyPr/>
                    <a:lstStyle/>
                    <a:p>
                      <a:r>
                        <a:rPr lang="ru-RU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Тьюториал</a:t>
                      </a:r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</a:p>
                    <a:p>
                      <a:r>
                        <a:rPr lang="ru-RU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Тьюториал</a:t>
                      </a:r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</a:p>
                    <a:p>
                      <a:r>
                        <a:rPr lang="ru-RU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Тьюториал</a:t>
                      </a:r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3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Тьюториал</a:t>
                      </a:r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Тьюториал</a:t>
                      </a:r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</a:p>
                    <a:p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Тьюториал</a:t>
                      </a:r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</a:p>
                    <a:p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256860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6652614" cy="1320800"/>
          </a:xfrm>
        </p:spPr>
        <p:txBody>
          <a:bodyPr/>
          <a:lstStyle/>
          <a:p>
            <a:r>
              <a:rPr lang="ru-RU" dirty="0" smtClean="0"/>
              <a:t>Результаты Карты направленностей </a:t>
            </a:r>
            <a:r>
              <a:rPr lang="ru-RU" dirty="0" err="1" smtClean="0"/>
              <a:t>тьюториала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2586" y="2617789"/>
            <a:ext cx="8596668" cy="3880773"/>
          </a:xfrm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Сценарий и содержание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тьюториала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ов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spcBef>
                <a:spcPts val="0"/>
              </a:spcBef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F:\Тьюторы 2017-2018\21.09.2017 Тьюторский установочный\Тьюторы человеч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68812" y="0"/>
            <a:ext cx="3623187" cy="266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69715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903" y="299884"/>
            <a:ext cx="10488878" cy="70300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Каждый цветок индивидуален, </a:t>
            </a:r>
            <a:br>
              <a:rPr lang="ru-RU" b="1" i="1" dirty="0" smtClean="0"/>
            </a:br>
            <a:r>
              <a:rPr lang="ru-RU" b="1" i="1" dirty="0" smtClean="0"/>
              <a:t>а </a:t>
            </a:r>
            <a:r>
              <a:rPr lang="ru-RU" b="1" i="1" dirty="0"/>
              <a:t>вместе </a:t>
            </a:r>
            <a:r>
              <a:rPr lang="ru-RU" b="1" i="1" dirty="0" smtClean="0"/>
              <a:t>– </a:t>
            </a:r>
            <a:r>
              <a:rPr lang="ru-RU" b="1" i="1" dirty="0"/>
              <a:t>букет именно  этих </a:t>
            </a:r>
            <a:r>
              <a:rPr lang="ru-RU" b="1" i="1" dirty="0" smtClean="0"/>
              <a:t>цветов</a:t>
            </a:r>
            <a:endParaRPr lang="ru-RU" b="1" i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823865" y="1611517"/>
          <a:ext cx="10915698" cy="4716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2193" y="1509194"/>
            <a:ext cx="2476500" cy="18478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8465" y="4621179"/>
            <a:ext cx="2343150" cy="19526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5376" y="452593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53322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4938" y="999815"/>
            <a:ext cx="8596668" cy="388077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900" b="1" dirty="0" smtClean="0"/>
              <a:t>Содержание </a:t>
            </a:r>
            <a:r>
              <a:rPr lang="ru-RU" sz="3900" b="1" dirty="0"/>
              <a:t>и технология тьюторского сопровождения участников образовательных отношений</a:t>
            </a:r>
            <a:r>
              <a:rPr lang="ru-RU" sz="3900" dirty="0"/>
              <a:t/>
            </a:r>
            <a:br>
              <a:rPr lang="ru-RU" sz="3900" dirty="0"/>
            </a:br>
            <a:endParaRPr lang="ru-RU" sz="3900" dirty="0" smtClean="0"/>
          </a:p>
          <a:p>
            <a:pPr marL="0" indent="0" algn="ctr">
              <a:buNone/>
            </a:pPr>
            <a:r>
              <a:rPr lang="ru-RU" sz="3300" dirty="0" smtClean="0"/>
              <a:t>ДОПОЛНИТЕЛЬНАЯ </a:t>
            </a:r>
            <a:r>
              <a:rPr lang="ru-RU" sz="3300" dirty="0"/>
              <a:t>ПРОФЕССИОНАЛЬНАЯ</a:t>
            </a:r>
          </a:p>
          <a:p>
            <a:pPr marL="0" indent="0" algn="ctr">
              <a:buNone/>
            </a:pPr>
            <a:r>
              <a:rPr lang="ru-RU" sz="3300" dirty="0" smtClean="0"/>
              <a:t>ПРОГРАММА </a:t>
            </a:r>
            <a:r>
              <a:rPr lang="ru-RU" sz="3300" dirty="0"/>
              <a:t>ПОВЫШЕНИЯ КВАЛИФИКАЦИИ</a:t>
            </a:r>
          </a:p>
          <a:p>
            <a:endParaRPr lang="ru-RU" dirty="0"/>
          </a:p>
        </p:txBody>
      </p:sp>
      <p:pic>
        <p:nvPicPr>
          <p:cNvPr id="1028" name="Picture 4" descr="Картинки по запросу цветные человечки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12335" y="4880588"/>
            <a:ext cx="256222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5060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Технологии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Технологии управления</a:t>
            </a:r>
          </a:p>
          <a:p>
            <a:r>
              <a:rPr lang="ru-RU" dirty="0"/>
              <a:t>Технологии организации образовательной деятельности руководящих и педагогических </a:t>
            </a:r>
            <a:r>
              <a:rPr lang="ru-RU" dirty="0" smtClean="0"/>
              <a:t>кадров</a:t>
            </a:r>
          </a:p>
          <a:p>
            <a:r>
              <a:rPr lang="ru-RU" dirty="0" smtClean="0"/>
              <a:t>Технология </a:t>
            </a:r>
            <a:r>
              <a:rPr lang="ru-RU" dirty="0"/>
              <a:t>групповых </a:t>
            </a:r>
            <a:r>
              <a:rPr lang="ru-RU" dirty="0" smtClean="0"/>
              <a:t>дискуссий</a:t>
            </a:r>
          </a:p>
          <a:p>
            <a:r>
              <a:rPr lang="ru-RU" dirty="0"/>
              <a:t>Технология групповых и индивидуальных тьюторских консультаций </a:t>
            </a:r>
          </a:p>
          <a:p>
            <a:r>
              <a:rPr lang="ru-RU" dirty="0" smtClean="0"/>
              <a:t>Технология обучения</a:t>
            </a:r>
          </a:p>
          <a:p>
            <a:r>
              <a:rPr lang="ru-RU" dirty="0" smtClean="0"/>
              <a:t>Технология исследовательской деятельности педагога</a:t>
            </a:r>
          </a:p>
          <a:p>
            <a:r>
              <a:rPr lang="ru-RU" dirty="0" smtClean="0"/>
              <a:t>Технологии сотрудничества</a:t>
            </a:r>
          </a:p>
          <a:p>
            <a:r>
              <a:rPr lang="ru-RU" dirty="0" smtClean="0"/>
              <a:t>Технология проектной деятельности педагога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Картинки по запросу человечки для презентации вопросительный зна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3508" y="4166666"/>
            <a:ext cx="3808491" cy="269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30362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12367627"/>
              </p:ext>
            </p:extLst>
          </p:nvPr>
        </p:nvGraphicFramePr>
        <p:xfrm>
          <a:off x="0" y="0"/>
          <a:ext cx="12192000" cy="7243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0614"/>
                <a:gridCol w="9451818"/>
                <a:gridCol w="1789568"/>
              </a:tblGrid>
              <a:tr h="48985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модулей,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разделов и тем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Кол-во часов</a:t>
                      </a:r>
                      <a:endParaRPr lang="ru-RU" dirty="0"/>
                    </a:p>
                  </a:txBody>
                  <a:tcPr/>
                </a:tc>
              </a:tr>
              <a:tr h="4898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spc="-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Нормативно-правовое обеспечение сопровождения участников образовательных отношений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spc="-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</a:tr>
              <a:tr h="4898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spc="-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Методологическая основа модели и основные этапы тьюторского сопровождения в регионе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spc="-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</a:tr>
              <a:tr h="4898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spc="-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Региональная система оценки качества образования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spc="-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</a:tr>
              <a:tr h="4898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Тьюторское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сопровождение руководящих и педагогических кадров региона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spc="-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</a:tr>
              <a:tr h="4898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Тьютор в новой социально-образовательной среде: профессиональная компетентность и мобильность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25400" marR="25400" marT="0" marB="0"/>
                </a:tc>
              </a:tr>
              <a:tr h="4898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Методологический и содержательный аспекты тьюторского сопровождения участников образовательного пространства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</a:tr>
              <a:tr h="4898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Технологии и методики тьюторского сопровождения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</a:tr>
              <a:tr h="4898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spc="-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Организационные формы реализации тьюторских технологий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</a:tr>
              <a:tr h="4898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Интерактивные формы в деятельности тьютора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</a:tr>
              <a:tr h="4898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spc="-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Организационно-педагогический практикум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</a:tr>
              <a:tr h="4898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различных форм работы с участниками образовательных отношений: тьюториал, мастер-классы, деловые игры, педагогические тренинги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25400" marR="25400" marT="0" marB="0"/>
                </a:tc>
              </a:tr>
              <a:tr h="4898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индивидуального образовательного маршрута тьютора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25400" marR="25400" marT="0" marB="0"/>
                </a:tc>
              </a:tr>
              <a:tr h="4898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Итоговая аттестация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42351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8635" y="-209320"/>
            <a:ext cx="13352442" cy="724358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812" y="-209320"/>
            <a:ext cx="8596668" cy="97623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БЛАГОДАРИМ!!!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0534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956" y="181897"/>
            <a:ext cx="933572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Нормативное обеспечение </a:t>
            </a:r>
            <a:r>
              <a:rPr lang="ru-RU" b="1" dirty="0" err="1" smtClean="0"/>
              <a:t>тьюторского</a:t>
            </a:r>
            <a:r>
              <a:rPr lang="ru-RU" b="1" dirty="0" smtClean="0"/>
              <a:t> сопровождения руководящих и педагогических кадров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3458" y="1681317"/>
            <a:ext cx="11415252" cy="4360046"/>
          </a:xfrm>
        </p:spPr>
        <p:txBody>
          <a:bodyPr>
            <a:noAutofit/>
          </a:bodyPr>
          <a:lstStyle/>
          <a:p>
            <a:pPr marR="726025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  <a:tabLst>
                <a:tab pos="311233" algn="l"/>
                <a:tab pos="311790" algn="l"/>
              </a:tabLst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Приказ Министерства образования и науки РФ от 07 апреля 2014 года №276 «Об утверждении Порядка проведения аттестации педагогических работников организаций, осуществляющих образовательную деятельность» (вступил в силу с 15 июня 2014 года)</a:t>
            </a:r>
          </a:p>
          <a:p>
            <a:pPr marR="726025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  <a:tabLst>
                <a:tab pos="311233" algn="l"/>
                <a:tab pos="311790" algn="l"/>
              </a:tabLst>
            </a:pP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R="726025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  <a:tabLst>
                <a:tab pos="311233" algn="l"/>
                <a:tab pos="311790" algn="l"/>
              </a:tabLst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Федеральные государственные образовательные стандарты на всех уровнях образования</a:t>
            </a:r>
          </a:p>
          <a:p>
            <a:pPr marR="726025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  <a:tabLst>
                <a:tab pos="311233" algn="l"/>
                <a:tab pos="311790" algn="l"/>
              </a:tabLst>
            </a:pP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R="726025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  <a:tabLst>
                <a:tab pos="311233" algn="l"/>
                <a:tab pos="311790" algn="l"/>
              </a:tabLst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Комплексная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программа повышения профессионального уровня педагогических работников общеобразовательных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организаций (2013 - 2020).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Утверждена заместителем  Председателя Правительства  Российской Федерации  от 28 мая 2014 г. № 3241п - П8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Постановление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Коллегии Администрации Кемеровской области от 04.09.2013 N 367 (ред. от 16.07.2014) "Об утверждении государственной программы Кемеровской области "Развитие системы образования Кузбасса" на 2014 - 2016 годы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Ø"/>
            </a:pP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Программа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развития кадрового потенциала   Кемеровской области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ПОЛОЖЕНИЕ  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 </a:t>
            </a:r>
            <a:r>
              <a:rPr 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тьюторе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от 12 марта 2012 г. (</a:t>
            </a:r>
            <a:r>
              <a:rPr 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КРПКиПРО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2828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695" y="314632"/>
            <a:ext cx="8596668" cy="703006"/>
          </a:xfrm>
        </p:spPr>
        <p:txBody>
          <a:bodyPr/>
          <a:lstStyle/>
          <a:p>
            <a:pPr algn="ctr"/>
            <a:r>
              <a:rPr lang="ru-RU" b="1" dirty="0" smtClean="0"/>
              <a:t>ТЬЮТОР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2584" y="870155"/>
            <a:ext cx="11077131" cy="5456903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Квалификационные характеристики должностей работников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(Утв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Приказом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Минздравсоцразвития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России от 26.08.2010 N 761н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Должностные обязанности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Организует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процесс индивидуальной работы с обучающимися по выявлению, формированию и развитию их познавательных интересов; организует их персональное сопровождение в образовательном пространстве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…;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координирует поиск информации обучающимися для самообразования; сопровождает процесс формирования их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личности…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4977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162731" cy="1320800"/>
          </a:xfrm>
        </p:spPr>
        <p:txBody>
          <a:bodyPr/>
          <a:lstStyle/>
          <a:p>
            <a:pPr algn="ctr"/>
            <a:r>
              <a:rPr lang="ru-RU" b="1" dirty="0" smtClean="0"/>
              <a:t>ТЬЮТОР</a:t>
            </a:r>
            <a:br>
              <a:rPr lang="ru-RU" b="1" dirty="0" smtClean="0"/>
            </a:br>
            <a:r>
              <a:rPr lang="ru-RU" b="1" dirty="0" smtClean="0"/>
              <a:t>(Кемеровская область)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2082" y="1924615"/>
            <a:ext cx="10959143" cy="443194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Тьютор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работник системы образования, сопровождающий профессиональное развитие 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педагогов (положение о </a:t>
            </a:r>
            <a:r>
              <a:rPr lang="ru-RU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тьюторе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2017 г.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Тьютор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специалист с устойчивым «иммунитетом» к внутренним и внешним факторам образовательной и социальной 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среды, организующий/координирующий 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 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участников образовательных отношений. 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Тьютор в своей профессиональной деятельности использует различные 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инструменты для сопровождения </a:t>
            </a:r>
            <a:r>
              <a:rPr lang="ru-RU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тьюторантов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(методы, формы, способы, технологии и др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.).</a:t>
            </a:r>
          </a:p>
        </p:txBody>
      </p:sp>
    </p:spTree>
    <p:extLst>
      <p:ext uri="{BB962C8B-B14F-4D97-AF65-F5344CB8AC3E}">
        <p14:creationId xmlns:p14="http://schemas.microsoft.com/office/powerpoint/2010/main" xmlns="" val="686466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3441"/>
          </a:xfrm>
        </p:spPr>
        <p:txBody>
          <a:bodyPr/>
          <a:lstStyle/>
          <a:p>
            <a:r>
              <a:rPr lang="ru-RU" dirty="0" err="1" smtClean="0"/>
              <a:t>Тьютор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200839"/>
            <a:ext cx="8477684" cy="52770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-</a:t>
            </a:r>
            <a:r>
              <a:rPr lang="ru-RU" sz="2400" dirty="0" smtClean="0"/>
              <a:t>осуществляет методическое, педагогическое сопровождение педагогов;</a:t>
            </a:r>
          </a:p>
          <a:p>
            <a:pPr marL="0" indent="0">
              <a:buNone/>
            </a:pPr>
            <a:endParaRPr lang="ru-RU" sz="800" dirty="0" smtClean="0"/>
          </a:p>
          <a:p>
            <a:pPr marL="0" indent="0">
              <a:buNone/>
            </a:pPr>
            <a:r>
              <a:rPr lang="ru-RU" sz="2400" dirty="0" smtClean="0"/>
              <a:t>-организует малые </a:t>
            </a:r>
            <a:r>
              <a:rPr lang="ru-RU" sz="2400" dirty="0" err="1" smtClean="0"/>
              <a:t>тьюторские</a:t>
            </a:r>
            <a:r>
              <a:rPr lang="ru-RU" sz="2400" dirty="0" smtClean="0"/>
              <a:t> группы, с целью оказания методической поддержки   педагогов, организует их персональное сопровождение в инновационном               образовательном пространстве</a:t>
            </a:r>
            <a:r>
              <a:rPr lang="ru-RU" sz="2400" dirty="0"/>
              <a:t> </a:t>
            </a:r>
            <a:r>
              <a:rPr lang="ru-RU" sz="2400" dirty="0" smtClean="0"/>
              <a:t>(при необходимости);</a:t>
            </a:r>
          </a:p>
          <a:p>
            <a:pPr marL="0" indent="0">
              <a:buNone/>
            </a:pPr>
            <a:endParaRPr lang="ru-RU" sz="800" dirty="0"/>
          </a:p>
          <a:p>
            <a:pPr marL="0" indent="0">
              <a:buNone/>
            </a:pPr>
            <a:r>
              <a:rPr lang="ru-RU" sz="2400" dirty="0" smtClean="0"/>
              <a:t>-оказывает помощь педагогам малой </a:t>
            </a:r>
            <a:r>
              <a:rPr lang="ru-RU" sz="2400" dirty="0" err="1" smtClean="0"/>
              <a:t>тьюторской</a:t>
            </a:r>
            <a:r>
              <a:rPr lang="ru-RU" sz="2400" dirty="0" smtClean="0"/>
              <a:t> группы в осознанном выборе стратегии индивидуального педагогического поиска, преодоление проблем и трудностей процесса самообразования, создает условия для реальной  индивидуализации процесса самообразовании </a:t>
            </a:r>
            <a:r>
              <a:rPr lang="ru-RU" sz="2400" dirty="0"/>
              <a:t>педагогов (при необходимости);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1129" y="0"/>
            <a:ext cx="2914141" cy="218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078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1779589" y="6415088"/>
            <a:ext cx="414337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200"/>
              </a:spcBef>
            </a:pPr>
            <a:r>
              <a:rPr lang="ru-RU" altLang="ru-RU" sz="800">
                <a:latin typeface="Calibri" panose="020F0502020204030204" pitchFamily="34" charset="0"/>
                <a:ea typeface="MS PGothic" panose="020B0600070205080204" pitchFamily="34" charset="-128"/>
              </a:rPr>
              <a:t>Высшая школа экономики, Москва, 2016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952751" y="428625"/>
            <a:ext cx="267017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8824913" y="2255839"/>
            <a:ext cx="677086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>
                <a:latin typeface="Myriad Pro" panose="020B0503030403020204" pitchFamily="34" charset="0"/>
                <a:ea typeface="MS PGothic" panose="020B0600070205080204" pitchFamily="34" charset="-128"/>
              </a:rPr>
              <a:t>фото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8824913" y="3967164"/>
            <a:ext cx="677086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>
                <a:latin typeface="Myriad Pro" panose="020B0503030403020204" pitchFamily="34" charset="0"/>
                <a:ea typeface="MS PGothic" panose="020B0600070205080204" pitchFamily="34" charset="-128"/>
              </a:rPr>
              <a:t>фото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8824913" y="5591176"/>
            <a:ext cx="677086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>
                <a:latin typeface="Myriad Pro" panose="020B0503030403020204" pitchFamily="34" charset="0"/>
                <a:ea typeface="MS PGothic" panose="020B0600070205080204" pitchFamily="34" charset="-128"/>
              </a:rPr>
              <a:t>фото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1703388" y="1412876"/>
            <a:ext cx="8964612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2438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50000"/>
              </a:lnSpc>
              <a:buClrTx/>
              <a:buFontTx/>
              <a:buNone/>
            </a:pPr>
            <a:endParaRPr lang="ru-RU" altLang="ru-RU" sz="2000" b="1">
              <a:solidFill>
                <a:srgbClr val="1737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Tx/>
              <a:buFontTx/>
              <a:buNone/>
            </a:pPr>
            <a:r>
              <a:rPr lang="en-US" altLang="ru-RU" sz="2000" b="1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2952751" y="376239"/>
            <a:ext cx="577056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инновационного обучения</a:t>
            </a:r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1088" y="1967707"/>
            <a:ext cx="4949825" cy="494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1524000" y="3570289"/>
            <a:ext cx="2598738" cy="1398587"/>
          </a:xfrm>
          <a:custGeom>
            <a:avLst/>
            <a:gdLst>
              <a:gd name="G0" fmla="+- 3611 0 0"/>
              <a:gd name="G1" fmla="+- 1 0 0"/>
              <a:gd name="G2" fmla="+- 89 0 0"/>
              <a:gd name="G3" fmla="*/ 1 16385 2"/>
              <a:gd name="G4" fmla="*/ 1 51565 51712"/>
              <a:gd name="T0" fmla="*/ 2598738 w 2598738"/>
              <a:gd name="T1" fmla="*/ 699294 h 1398587"/>
              <a:gd name="T2" fmla="*/ 1299369 w 2598738"/>
              <a:gd name="T3" fmla="*/ 1398587 h 1398587"/>
              <a:gd name="T4" fmla="*/ 0 w 2598738"/>
              <a:gd name="T5" fmla="*/ 699294 h 1398587"/>
              <a:gd name="T6" fmla="*/ 1299369 w 2598738"/>
              <a:gd name="T7" fmla="*/ 0 h 1398587"/>
              <a:gd name="T8" fmla="*/ 0 w 2598738"/>
              <a:gd name="T9" fmla="*/ 0 h 1398587"/>
              <a:gd name="T10" fmla="*/ 2598738 w 2598738"/>
              <a:gd name="T11" fmla="*/ 1398587 h 1398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598738" h="1398587">
                <a:moveTo>
                  <a:pt x="0" y="1943"/>
                </a:moveTo>
                <a:lnTo>
                  <a:pt x="3611" y="1943"/>
                </a:lnTo>
                <a:lnTo>
                  <a:pt x="180" y="90"/>
                </a:lnTo>
                <a:lnTo>
                  <a:pt x="3611" y="1943"/>
                </a:lnTo>
                <a:lnTo>
                  <a:pt x="270" y="90"/>
                </a:lnTo>
                <a:close/>
              </a:path>
            </a:pathLst>
          </a:custGeom>
          <a:solidFill>
            <a:srgbClr val="FFFFFF"/>
          </a:solidFill>
          <a:ln w="50760" cap="sq">
            <a:solidFill>
              <a:srgbClr val="33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1600" b="1" dirty="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rPr>
              <a:t>                                                    </a:t>
            </a:r>
            <a:r>
              <a:rPr lang="ru-RU" altLang="ru-RU" sz="1600" b="1" dirty="0" smtClean="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rPr>
              <a:t>Высокая степень  </a:t>
            </a:r>
            <a:r>
              <a:rPr lang="ru-RU" altLang="ru-RU" sz="1600" b="1" dirty="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rPr>
              <a:t>организации </a:t>
            </a:r>
          </a:p>
          <a:p>
            <a:pPr algn="ctr">
              <a:buClrTx/>
              <a:buFontTx/>
              <a:buNone/>
            </a:pPr>
            <a:r>
              <a:rPr lang="ru-RU" altLang="ru-RU" sz="1600" b="1" dirty="0" smtClean="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rPr>
              <a:t> учебной </a:t>
            </a:r>
            <a:r>
              <a:rPr lang="ru-RU" altLang="ru-RU" sz="1600" b="1" dirty="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rPr>
              <a:t>деятельности</a:t>
            </a:r>
          </a:p>
        </p:txBody>
      </p:sp>
      <p:sp>
        <p:nvSpPr>
          <p:cNvPr id="9226" name="AutoShape 10"/>
          <p:cNvSpPr>
            <a:spLocks noChangeArrowheads="1"/>
          </p:cNvSpPr>
          <p:nvPr/>
        </p:nvSpPr>
        <p:spPr bwMode="auto">
          <a:xfrm>
            <a:off x="7859714" y="2940050"/>
            <a:ext cx="2808287" cy="1163638"/>
          </a:xfrm>
          <a:custGeom>
            <a:avLst/>
            <a:gdLst>
              <a:gd name="G0" fmla="+- 3901 0 0"/>
              <a:gd name="G1" fmla="+- 1 0 0"/>
              <a:gd name="G2" fmla="+- 89 0 0"/>
              <a:gd name="G3" fmla="*/ 1 16385 2"/>
              <a:gd name="G4" fmla="*/ 1 51565 51712"/>
              <a:gd name="T0" fmla="*/ 2808287 w 2808287"/>
              <a:gd name="T1" fmla="*/ 581819 h 1163638"/>
              <a:gd name="T2" fmla="*/ 1404144 w 2808287"/>
              <a:gd name="T3" fmla="*/ 1163638 h 1163638"/>
              <a:gd name="T4" fmla="*/ 0 w 2808287"/>
              <a:gd name="T5" fmla="*/ 581819 h 1163638"/>
              <a:gd name="T6" fmla="*/ 1404144 w 2808287"/>
              <a:gd name="T7" fmla="*/ 0 h 1163638"/>
              <a:gd name="T8" fmla="*/ 0 w 2808287"/>
              <a:gd name="T9" fmla="*/ 0 h 1163638"/>
              <a:gd name="T10" fmla="*/ 2808287 w 2808287"/>
              <a:gd name="T11" fmla="*/ 1163638 h 1163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808287" h="1163638">
                <a:moveTo>
                  <a:pt x="0" y="1617"/>
                </a:moveTo>
                <a:lnTo>
                  <a:pt x="3901" y="1617"/>
                </a:lnTo>
                <a:lnTo>
                  <a:pt x="180" y="90"/>
                </a:lnTo>
                <a:lnTo>
                  <a:pt x="3901" y="1617"/>
                </a:lnTo>
                <a:lnTo>
                  <a:pt x="270" y="90"/>
                </a:lnTo>
                <a:close/>
              </a:path>
            </a:pathLst>
          </a:custGeom>
          <a:solidFill>
            <a:srgbClr val="FFFFFF"/>
          </a:solidFill>
          <a:ln w="50760" cap="sq">
            <a:solidFill>
              <a:srgbClr val="33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1600" b="1" dirty="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rPr>
              <a:t>                                                     </a:t>
            </a:r>
            <a:r>
              <a:rPr lang="ru-RU" altLang="ru-RU" sz="1600" b="1" dirty="0" smtClean="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rPr>
              <a:t>Взаимодействие в форме                              сотрудничества с участниками образовательных отношений</a:t>
            </a:r>
            <a:endParaRPr lang="ru-RU" altLang="ru-RU" sz="1600" b="1" dirty="0">
              <a:solidFill>
                <a:srgbClr val="000000"/>
              </a:solidFill>
              <a:latin typeface="Palatino Linotype" panose="02040502050505030304" pitchFamily="18" charset="0"/>
              <a:ea typeface="MS PGothic" panose="020B0600070205080204" pitchFamily="34" charset="-128"/>
            </a:endParaRPr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>
            <a:off x="7643814" y="4689986"/>
            <a:ext cx="3019425" cy="1575011"/>
          </a:xfrm>
          <a:custGeom>
            <a:avLst/>
            <a:gdLst>
              <a:gd name="G0" fmla="+- 4195 0 0"/>
              <a:gd name="G1" fmla="+- 1 0 0"/>
              <a:gd name="G2" fmla="+- 89 0 0"/>
              <a:gd name="G3" fmla="*/ 1 16385 2"/>
              <a:gd name="G4" fmla="*/ 1 51565 51712"/>
              <a:gd name="T0" fmla="*/ 3019425 w 3019425"/>
              <a:gd name="T1" fmla="*/ 844547 h 1689094"/>
              <a:gd name="T2" fmla="*/ 1509713 w 3019425"/>
              <a:gd name="T3" fmla="*/ 1689094 h 1689094"/>
              <a:gd name="T4" fmla="*/ 0 w 3019425"/>
              <a:gd name="T5" fmla="*/ 844547 h 1689094"/>
              <a:gd name="T6" fmla="*/ 1509713 w 3019425"/>
              <a:gd name="T7" fmla="*/ 0 h 1689094"/>
              <a:gd name="T8" fmla="*/ 0 w 3019425"/>
              <a:gd name="T9" fmla="*/ 0 h 1689094"/>
              <a:gd name="T10" fmla="*/ 3019425 w 3019425"/>
              <a:gd name="T11" fmla="*/ 1689094 h 1689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3019425" h="1689094">
                <a:moveTo>
                  <a:pt x="0" y="2359"/>
                </a:moveTo>
                <a:lnTo>
                  <a:pt x="4195" y="2359"/>
                </a:lnTo>
                <a:lnTo>
                  <a:pt x="180" y="90"/>
                </a:lnTo>
                <a:lnTo>
                  <a:pt x="4195" y="2359"/>
                </a:lnTo>
                <a:lnTo>
                  <a:pt x="270" y="90"/>
                </a:lnTo>
                <a:close/>
              </a:path>
            </a:pathLst>
          </a:custGeom>
          <a:solidFill>
            <a:srgbClr val="FFFFFF"/>
          </a:solidFill>
          <a:ln w="50760" cap="sq">
            <a:solidFill>
              <a:srgbClr val="33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1600" b="1" dirty="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rPr>
              <a:t>                                                   Самостоятельная </a:t>
            </a:r>
            <a:r>
              <a:rPr lang="ru-RU" altLang="ru-RU" sz="1600" b="1" dirty="0" smtClean="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rPr>
              <a:t>                  деятельность и                                             поиск </a:t>
            </a:r>
            <a:r>
              <a:rPr lang="ru-RU" altLang="ru-RU" sz="1600" b="1" dirty="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rPr>
              <a:t>решения </a:t>
            </a:r>
            <a:r>
              <a:rPr lang="ru-RU" altLang="ru-RU" sz="1600" b="1" dirty="0" smtClean="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rPr>
              <a:t>задач любой сложности</a:t>
            </a:r>
            <a:endParaRPr lang="ru-RU" altLang="ru-RU" sz="1600" b="1" dirty="0">
              <a:solidFill>
                <a:srgbClr val="000000"/>
              </a:solidFill>
              <a:latin typeface="Palatino Linotype" panose="02040502050505030304" pitchFamily="18" charset="0"/>
              <a:ea typeface="MS PGothic" panose="020B0600070205080204" pitchFamily="34" charset="-128"/>
            </a:endParaRPr>
          </a:p>
        </p:txBody>
      </p:sp>
      <p:sp>
        <p:nvSpPr>
          <p:cNvPr id="9228" name="AutoShape 12"/>
          <p:cNvSpPr>
            <a:spLocks noChangeArrowheads="1"/>
          </p:cNvSpPr>
          <p:nvPr/>
        </p:nvSpPr>
        <p:spPr bwMode="auto">
          <a:xfrm>
            <a:off x="5124451" y="1416051"/>
            <a:ext cx="2251075" cy="1103313"/>
          </a:xfrm>
          <a:custGeom>
            <a:avLst/>
            <a:gdLst>
              <a:gd name="G0" fmla="+- 3128 0 0"/>
              <a:gd name="G1" fmla="+- 1 0 0"/>
              <a:gd name="G2" fmla="+- 89 0 0"/>
              <a:gd name="G3" fmla="*/ 1 16385 2"/>
              <a:gd name="G4" fmla="*/ 1 51565 51712"/>
              <a:gd name="T0" fmla="*/ 2251075 w 2251075"/>
              <a:gd name="T1" fmla="*/ 551657 h 1103313"/>
              <a:gd name="T2" fmla="*/ 1125538 w 2251075"/>
              <a:gd name="T3" fmla="*/ 1103313 h 1103313"/>
              <a:gd name="T4" fmla="*/ 0 w 2251075"/>
              <a:gd name="T5" fmla="*/ 551657 h 1103313"/>
              <a:gd name="T6" fmla="*/ 1125538 w 2251075"/>
              <a:gd name="T7" fmla="*/ 0 h 1103313"/>
              <a:gd name="T8" fmla="*/ 0 w 2251075"/>
              <a:gd name="T9" fmla="*/ 0 h 1103313"/>
              <a:gd name="T10" fmla="*/ 2251075 w 2251075"/>
              <a:gd name="T11" fmla="*/ 1103313 h 1103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251075" h="1103313">
                <a:moveTo>
                  <a:pt x="0" y="1534"/>
                </a:moveTo>
                <a:lnTo>
                  <a:pt x="3128" y="1534"/>
                </a:lnTo>
                <a:lnTo>
                  <a:pt x="180" y="90"/>
                </a:lnTo>
                <a:lnTo>
                  <a:pt x="3128" y="1534"/>
                </a:lnTo>
                <a:lnTo>
                  <a:pt x="270" y="90"/>
                </a:lnTo>
                <a:close/>
              </a:path>
            </a:pathLst>
          </a:custGeom>
          <a:solidFill>
            <a:srgbClr val="FFFFFF"/>
          </a:solidFill>
          <a:ln w="50760" cap="sq">
            <a:solidFill>
              <a:srgbClr val="33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1600" b="1" dirty="0" smtClean="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rPr>
              <a:t>Образовательный «иммунитет»</a:t>
            </a:r>
            <a:endParaRPr lang="ru-RU" altLang="ru-RU" sz="1600" b="1" dirty="0">
              <a:solidFill>
                <a:srgbClr val="000000"/>
              </a:solidFill>
              <a:latin typeface="Palatino Linotype" panose="02040502050505030304" pitchFamily="18" charset="0"/>
              <a:ea typeface="MS PGothic" panose="020B0600070205080204" pitchFamily="34" charset="-128"/>
            </a:endParaRPr>
          </a:p>
        </p:txBody>
      </p:sp>
      <p:sp>
        <p:nvSpPr>
          <p:cNvPr id="9229" name="AutoShape 13"/>
          <p:cNvSpPr>
            <a:spLocks noChangeArrowheads="1"/>
          </p:cNvSpPr>
          <p:nvPr/>
        </p:nvSpPr>
        <p:spPr bwMode="auto">
          <a:xfrm>
            <a:off x="1733550" y="2071689"/>
            <a:ext cx="2598738" cy="1023937"/>
          </a:xfrm>
          <a:custGeom>
            <a:avLst/>
            <a:gdLst>
              <a:gd name="G0" fmla="+- 3611 0 0"/>
              <a:gd name="G1" fmla="+- 1 0 0"/>
              <a:gd name="G2" fmla="+- 89 0 0"/>
              <a:gd name="G3" fmla="*/ 1 16385 2"/>
              <a:gd name="G4" fmla="*/ 1 51565 51712"/>
              <a:gd name="T0" fmla="*/ 2598738 w 2598738"/>
              <a:gd name="T1" fmla="*/ 511974 h 1023947"/>
              <a:gd name="T2" fmla="*/ 1299369 w 2598738"/>
              <a:gd name="T3" fmla="*/ 1023947 h 1023947"/>
              <a:gd name="T4" fmla="*/ 0 w 2598738"/>
              <a:gd name="T5" fmla="*/ 511974 h 1023947"/>
              <a:gd name="T6" fmla="*/ 1299369 w 2598738"/>
              <a:gd name="T7" fmla="*/ 0 h 1023947"/>
              <a:gd name="T8" fmla="*/ 0 w 2598738"/>
              <a:gd name="T9" fmla="*/ 0 h 1023947"/>
              <a:gd name="T10" fmla="*/ 2598738 w 2598738"/>
              <a:gd name="T11" fmla="*/ 1023947 h 10239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598738" h="1023947">
                <a:moveTo>
                  <a:pt x="0" y="2124"/>
                </a:moveTo>
                <a:lnTo>
                  <a:pt x="3611" y="2124"/>
                </a:lnTo>
                <a:lnTo>
                  <a:pt x="180" y="90"/>
                </a:lnTo>
                <a:lnTo>
                  <a:pt x="3611" y="2124"/>
                </a:lnTo>
                <a:lnTo>
                  <a:pt x="270" y="90"/>
                </a:lnTo>
                <a:close/>
              </a:path>
            </a:pathLst>
          </a:custGeom>
          <a:solidFill>
            <a:srgbClr val="FFFFFF"/>
          </a:solidFill>
          <a:ln w="50760" cap="sq">
            <a:solidFill>
              <a:srgbClr val="33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1600" b="1" dirty="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rPr>
              <a:t>                                        </a:t>
            </a:r>
            <a:r>
              <a:rPr lang="ru-RU" altLang="ru-RU" sz="1600" b="1" dirty="0" smtClean="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rPr>
              <a:t>Ролевые позиции ТЬЮТОРА в муниципалитете и школе </a:t>
            </a:r>
            <a:endParaRPr lang="ru-RU" altLang="ru-RU" sz="1600" b="1" dirty="0">
              <a:solidFill>
                <a:srgbClr val="000000"/>
              </a:solidFill>
              <a:latin typeface="Palatino Linotype" panose="02040502050505030304" pitchFamily="18" charset="0"/>
              <a:ea typeface="MS PGothic" panose="020B0600070205080204" pitchFamily="34" charset="-128"/>
            </a:endParaRPr>
          </a:p>
        </p:txBody>
      </p:sp>
      <p:sp>
        <p:nvSpPr>
          <p:cNvPr id="9230" name="AutoShape 14"/>
          <p:cNvSpPr>
            <a:spLocks noChangeArrowheads="1"/>
          </p:cNvSpPr>
          <p:nvPr/>
        </p:nvSpPr>
        <p:spPr bwMode="auto">
          <a:xfrm>
            <a:off x="7859713" y="2000251"/>
            <a:ext cx="2735262" cy="663575"/>
          </a:xfrm>
          <a:custGeom>
            <a:avLst/>
            <a:gdLst>
              <a:gd name="G0" fmla="+- 3801 0 0"/>
              <a:gd name="G1" fmla="+- 1 0 0"/>
              <a:gd name="G2" fmla="+- 89 0 0"/>
              <a:gd name="G3" fmla="*/ 1 16385 2"/>
              <a:gd name="G4" fmla="*/ 1 51565 51712"/>
              <a:gd name="T0" fmla="*/ 2735262 w 2735262"/>
              <a:gd name="T1" fmla="*/ 331793 h 663585"/>
              <a:gd name="T2" fmla="*/ 1367631 w 2735262"/>
              <a:gd name="T3" fmla="*/ 663585 h 663585"/>
              <a:gd name="T4" fmla="*/ 0 w 2735262"/>
              <a:gd name="T5" fmla="*/ 331793 h 663585"/>
              <a:gd name="T6" fmla="*/ 1367631 w 2735262"/>
              <a:gd name="T7" fmla="*/ 0 h 663585"/>
              <a:gd name="T8" fmla="*/ 0 w 2735262"/>
              <a:gd name="T9" fmla="*/ 0 h 663585"/>
              <a:gd name="T10" fmla="*/ 2735262 w 2735262"/>
              <a:gd name="T11" fmla="*/ 663585 h 663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735262" h="663585">
                <a:moveTo>
                  <a:pt x="0" y="1601"/>
                </a:moveTo>
                <a:lnTo>
                  <a:pt x="3801" y="1601"/>
                </a:lnTo>
                <a:lnTo>
                  <a:pt x="180" y="90"/>
                </a:lnTo>
                <a:lnTo>
                  <a:pt x="3801" y="1601"/>
                </a:lnTo>
                <a:lnTo>
                  <a:pt x="270" y="90"/>
                </a:lnTo>
                <a:close/>
              </a:path>
            </a:pathLst>
          </a:custGeom>
          <a:solidFill>
            <a:srgbClr val="FFFFFF"/>
          </a:solidFill>
          <a:ln w="50760" cap="sq">
            <a:solidFill>
              <a:srgbClr val="33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1600" b="1" dirty="0" smtClean="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rPr>
              <a:t>Творческая </a:t>
            </a:r>
            <a:r>
              <a:rPr lang="ru-RU" altLang="ru-RU" sz="1600" b="1" dirty="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rPr>
              <a:t>деятельность</a:t>
            </a:r>
          </a:p>
        </p:txBody>
      </p:sp>
      <p:sp>
        <p:nvSpPr>
          <p:cNvPr id="9231" name="AutoShape 15"/>
          <p:cNvSpPr>
            <a:spLocks noChangeArrowheads="1"/>
          </p:cNvSpPr>
          <p:nvPr/>
        </p:nvSpPr>
        <p:spPr bwMode="auto">
          <a:xfrm>
            <a:off x="2603501" y="5380850"/>
            <a:ext cx="2735263" cy="792163"/>
          </a:xfrm>
          <a:custGeom>
            <a:avLst/>
            <a:gdLst>
              <a:gd name="G0" fmla="+- 3801 0 0"/>
              <a:gd name="G1" fmla="+- 1 0 0"/>
              <a:gd name="G2" fmla="+- 89 0 0"/>
              <a:gd name="G3" fmla="*/ 1 16385 2"/>
              <a:gd name="G4" fmla="*/ 1 51565 51712"/>
              <a:gd name="T0" fmla="*/ 2735263 w 2735263"/>
              <a:gd name="T1" fmla="*/ 396082 h 792163"/>
              <a:gd name="T2" fmla="*/ 1367632 w 2735263"/>
              <a:gd name="T3" fmla="*/ 792163 h 792163"/>
              <a:gd name="T4" fmla="*/ 0 w 2735263"/>
              <a:gd name="T5" fmla="*/ 396082 h 792163"/>
              <a:gd name="T6" fmla="*/ 1367632 w 2735263"/>
              <a:gd name="T7" fmla="*/ 0 h 792163"/>
              <a:gd name="T8" fmla="*/ 0 w 2735263"/>
              <a:gd name="T9" fmla="*/ 0 h 792163"/>
              <a:gd name="T10" fmla="*/ 2735263 w 2735263"/>
              <a:gd name="T11" fmla="*/ 792163 h 792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735263" h="792163">
                <a:moveTo>
                  <a:pt x="0" y="1101"/>
                </a:moveTo>
                <a:lnTo>
                  <a:pt x="3801" y="1101"/>
                </a:lnTo>
                <a:lnTo>
                  <a:pt x="180" y="90"/>
                </a:lnTo>
                <a:lnTo>
                  <a:pt x="3801" y="1101"/>
                </a:lnTo>
                <a:lnTo>
                  <a:pt x="270" y="90"/>
                </a:lnTo>
                <a:close/>
              </a:path>
            </a:pathLst>
          </a:custGeom>
          <a:solidFill>
            <a:srgbClr val="FFFFFF"/>
          </a:solidFill>
          <a:ln w="50760" cap="sq">
            <a:solidFill>
              <a:srgbClr val="33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1600" b="1" dirty="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rPr>
              <a:t>Обратная связь</a:t>
            </a:r>
          </a:p>
          <a:p>
            <a:pPr algn="ctr">
              <a:buClrTx/>
              <a:buFontTx/>
              <a:buNone/>
            </a:pPr>
            <a:endParaRPr lang="ru-RU" altLang="ru-RU" sz="1600" b="1" dirty="0">
              <a:solidFill>
                <a:srgbClr val="000000"/>
              </a:solidFill>
              <a:latin typeface="Palatino Linotype" panose="02040502050505030304" pitchFamily="18" charset="0"/>
              <a:ea typeface="MS PGothic" panose="020B0600070205080204" pitchFamily="34" charset="-128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660903" y="299884"/>
            <a:ext cx="10488878" cy="70300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i="1" dirty="0" smtClean="0"/>
              <a:t>МЫ ВЫРОСЛИ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xmlns="" val="6866273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903" y="299884"/>
            <a:ext cx="10488878" cy="70300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ВЗАИМОДЕЙСТВИЕ ТЬЮТОРОВ С УЧАСТНИКАМИ ОБРАЗОВАТЕЛЬНЫХ ОТНОШЕНИЙ В 2017-2018 ГГ.</a:t>
            </a:r>
            <a:endParaRPr lang="ru-RU" b="1" i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11648347"/>
              </p:ext>
            </p:extLst>
          </p:nvPr>
        </p:nvGraphicFramePr>
        <p:xfrm>
          <a:off x="823865" y="1611517"/>
          <a:ext cx="10915698" cy="4716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865225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7290" y="555279"/>
            <a:ext cx="8596668" cy="170122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Индивидуальный образовательный 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маршрут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(на уровне муниципалитета, школы)</a:t>
            </a: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5405" y="2374490"/>
            <a:ext cx="9910917" cy="3657818"/>
          </a:xfrm>
        </p:spPr>
        <p:txBody>
          <a:bodyPr/>
          <a:lstStyle/>
          <a:p>
            <a:pPr lvl="0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Индивидуальный образовательный маршрут – это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целенаправленный путь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следования,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обеспечивающий педагогам нормативно-методическое сопровождение в реализации направленностей профессиональной деятельности участников образовательных отношений 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14555846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1974</TotalTime>
  <Words>1191</Words>
  <Application>Microsoft Office PowerPoint</Application>
  <PresentationFormat>Произвольный</PresentationFormat>
  <Paragraphs>222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Грань</vt:lpstr>
      <vt:lpstr>Содержание и технология тьюторского сопровождения участников образовательных отношений в регионе</vt:lpstr>
      <vt:lpstr>Нормативное обеспечение тьюторского сопровождения руководящих и педагогических кадров </vt:lpstr>
      <vt:lpstr>Нормативное обеспечение тьюторского сопровождения руководящих и педагогических кадров </vt:lpstr>
      <vt:lpstr>ТЬЮТОР</vt:lpstr>
      <vt:lpstr>ТЬЮТОР (Кемеровская область)</vt:lpstr>
      <vt:lpstr>Тьютор:</vt:lpstr>
      <vt:lpstr>Слайд 7</vt:lpstr>
      <vt:lpstr>ВЗАИМОДЕЙСТВИЕ ТЬЮТОРОВ С УЧАСТНИКАМИ ОБРАЗОВАТЕЛЬНЫХ ОТНОШЕНИЙ В 2017-2018 ГГ.</vt:lpstr>
      <vt:lpstr>Индивидуальный образовательный  маршрут  (на уровне муниципалитета, школы) </vt:lpstr>
      <vt:lpstr>Примерные темы для ИОМ</vt:lpstr>
      <vt:lpstr>Структура ИОМ</vt:lpstr>
      <vt:lpstr>Карта пути ИОМ (примерная)</vt:lpstr>
      <vt:lpstr>Результаты ИОМа</vt:lpstr>
      <vt:lpstr>Индивидуальная образовательная  программа (на уровне муниципалитета, школы) </vt:lpstr>
      <vt:lpstr>Индивидуальная образовательная  программа (на уровне муниципалитета, школы) </vt:lpstr>
      <vt:lpstr>Примерные темы для ИОП</vt:lpstr>
      <vt:lpstr>Структура ИОП</vt:lpstr>
      <vt:lpstr>Примерная структура ИОП </vt:lpstr>
      <vt:lpstr>Результаты ИОПа</vt:lpstr>
      <vt:lpstr>Карта направленностей тьюториалов (на уровне муниципалитета, школы) </vt:lpstr>
      <vt:lpstr>Структура Карты направленностей тьюториала</vt:lpstr>
      <vt:lpstr>Примерная форма Карты направленностей тьюториалов </vt:lpstr>
      <vt:lpstr>Результаты Карты направленностей тьюториала</vt:lpstr>
      <vt:lpstr>Каждый цветок индивидуален,  а вместе – букет именно  этих цветов</vt:lpstr>
      <vt:lpstr>Слайд 25</vt:lpstr>
      <vt:lpstr>Технологии</vt:lpstr>
      <vt:lpstr>Слайд 27</vt:lpstr>
      <vt:lpstr>БЛАГОДАРИМ!!!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k203</dc:creator>
  <cp:lastModifiedBy>KOMP</cp:lastModifiedBy>
  <cp:revision>81</cp:revision>
  <dcterms:created xsi:type="dcterms:W3CDTF">2017-05-16T05:03:27Z</dcterms:created>
  <dcterms:modified xsi:type="dcterms:W3CDTF">2017-09-28T02:04:15Z</dcterms:modified>
</cp:coreProperties>
</file>